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90" r:id="rId3"/>
    <p:sldId id="291" r:id="rId4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DB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>
        <p:scale>
          <a:sx n="81" d="100"/>
          <a:sy n="81" d="100"/>
        </p:scale>
        <p:origin x="-16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9A9D7-2BB3-4B77-AF87-EEBAC732D418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602D8-6EDF-4844-90C0-6D636E9A74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BEF87-DFDD-478E-BB6A-56C3B13C2734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DA0FA-5B39-49FD-94CE-7A37B39AC0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0AD3D-A1E2-4D0C-B24F-7107248DC1D6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58E03-CE13-4762-AD2D-3997DF66A8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5A34B-6A51-4037-83F1-CF159125B0A1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EFFE4-DED9-4888-A4F6-0195F460E5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811B4-7833-46C7-981B-340F71A7486B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D4EF7-9A0D-468E-AABF-C13AF90E1E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8C0BB-E2C4-4F38-BB95-F335D5DB2E6E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78185-103D-4C0A-A972-5B0A911F27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6B8A6-F9CB-4D56-87F7-0BA3363AA722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56822-6AF4-4582-9F09-975277D8EE7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4DC87-DE7E-48A4-8638-F0647DE319DF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5571B-072E-4E9A-8952-8D0E457604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8EA0-B07A-43B0-BC65-290311BFE7B7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E8786-E4E0-4920-B44A-F204A00DBA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37F8C-ECD8-44E4-A36C-95C991CE2909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0EAC8-9932-4CB3-B9AF-C33ED7564E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40583-D08E-47C2-92B3-1E4A40B09532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2B0DE-7693-4D8D-AA9C-655B732885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endParaRPr lang="lv-LV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4553-98BB-44EF-B5DB-7D09792E18D0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4CFA6-5B55-4030-96E6-9AAEA24C2F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B24B5A-2AA0-4951-AD48-68582854A2F1}" type="datetimeFigureOut">
              <a:rPr lang="en-GB"/>
              <a:pPr>
                <a:defRPr/>
              </a:pPr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16B809-A426-40CD-80D6-192A56EBC4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/>
          </p:cNvSpPr>
          <p:nvPr>
            <p:ph type="title" idx="4294967295"/>
          </p:nvPr>
        </p:nvSpPr>
        <p:spPr>
          <a:xfrm>
            <a:off x="1889125" y="231775"/>
            <a:ext cx="8121650" cy="682625"/>
          </a:xfrm>
        </p:spPr>
        <p:txBody>
          <a:bodyPr/>
          <a:lstStyle/>
          <a:p>
            <a:pPr algn="ctr">
              <a:defRPr/>
            </a:pPr>
            <a:r>
              <a:rPr lang="lv-LV" sz="2800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Visi </a:t>
            </a:r>
            <a:r>
              <a:rPr lang="lv-LV" sz="2800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CE</a:t>
            </a:r>
            <a:endParaRPr lang="lv-LV" sz="2800" dirty="0" smtClean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9459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777875"/>
            <a:ext cx="11191875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400" y="246063"/>
            <a:ext cx="10871200" cy="636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</Words>
  <Application>Microsoft Office PowerPoint</Application>
  <PresentationFormat>Pielāgots</PresentationFormat>
  <Paragraphs>1</Paragraphs>
  <Slides>3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3</vt:i4>
      </vt:variant>
    </vt:vector>
  </HeadingPairs>
  <TitlesOfParts>
    <vt:vector size="4" baseType="lpstr">
      <vt:lpstr>Office Theme</vt:lpstr>
      <vt:lpstr>Visi CE</vt:lpstr>
      <vt:lpstr>PowerPoint prezentācija</vt:lpstr>
      <vt:lpstr>PowerPoint prezentācija</vt:lpstr>
    </vt:vector>
  </TitlesOfParts>
  <Company>Tieto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Zilberte Maija</dc:creator>
  <cp:lastModifiedBy>normunds</cp:lastModifiedBy>
  <cp:revision>28</cp:revision>
  <dcterms:created xsi:type="dcterms:W3CDTF">2017-08-11T06:33:51Z</dcterms:created>
  <dcterms:modified xsi:type="dcterms:W3CDTF">2017-10-30T20:11:33Z</dcterms:modified>
</cp:coreProperties>
</file>