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1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7DC9B-E331-4ADD-8509-FE9200E5F2E4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04318-AC54-4467-A82D-96DAFF5A4E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9745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Noklikšķiniet, lai rediģētu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320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3376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75397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3232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077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10821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6206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0223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05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0106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4823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96764-96F6-469A-9FCD-8AB7F713E570}" type="datetimeFigureOut">
              <a:rPr lang="lv-LV" smtClean="0"/>
              <a:t>11.03.2021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B7B3F-7E6E-4316-ABA4-C34DB09935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3868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liveworksheets.com/c?a=s&amp;g=7.mi&amp;s=datorika&amp;t=31i71dhimkq&amp;sr=n&amp;l=gz&amp;i=xnucof&amp;r=yd&amp;db=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HTML valoda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7. klase </a:t>
            </a:r>
          </a:p>
          <a:p>
            <a:r>
              <a:rPr lang="lv-LV" dirty="0" smtClean="0"/>
              <a:t>3. </a:t>
            </a:r>
            <a:r>
              <a:rPr lang="lv-LV" dirty="0"/>
              <a:t>u</a:t>
            </a:r>
            <a:r>
              <a:rPr lang="lv-LV" dirty="0" smtClean="0"/>
              <a:t>n 4.stunda</a:t>
            </a:r>
            <a:endParaRPr lang="lv-LV" dirty="0"/>
          </a:p>
        </p:txBody>
      </p:sp>
      <p:pic>
        <p:nvPicPr>
          <p:cNvPr id="4" name="Picture 12" descr="Att&amp;emacr;lu rezult&amp;amacr;ti vaic&amp;amacr;jumam “url clipart”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5829" y="3509963"/>
            <a:ext cx="4444746" cy="326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51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0429"/>
          </a:xfrm>
        </p:spPr>
        <p:txBody>
          <a:bodyPr>
            <a:normAutofit fontScale="90000"/>
          </a:bodyPr>
          <a:lstStyle/>
          <a:p>
            <a:r>
              <a:rPr lang="lv-LV" b="1" i="0" dirty="0" smtClean="0">
                <a:solidFill>
                  <a:srgbClr val="333333"/>
                </a:solidFill>
                <a:effectLst/>
                <a:latin typeface="Helvetica Neue"/>
              </a:rPr>
              <a:t>Stundas tēma: </a:t>
            </a:r>
            <a: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  <a:t>Informācijas strukturēšana tīmekļa lappusēs.</a:t>
            </a:r>
            <a:b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</a:b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b="1" i="0" dirty="0" smtClean="0">
                <a:solidFill>
                  <a:srgbClr val="333333"/>
                </a:solidFill>
                <a:effectLst/>
                <a:latin typeface="Helvetica Neue"/>
              </a:rPr>
              <a:t>Stundas mērķis:  </a:t>
            </a:r>
            <a: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  <a:t>Apgūt tīmekļa lappušu hipersaišu veidošanas pamatus.</a:t>
            </a:r>
          </a:p>
          <a:p>
            <a:pPr marL="0" indent="0">
              <a:buNone/>
            </a:pPr>
            <a:r>
              <a:rPr lang="lv-LV" b="1" i="0" dirty="0" smtClean="0">
                <a:solidFill>
                  <a:srgbClr val="333333"/>
                </a:solidFill>
                <a:effectLst/>
                <a:latin typeface="Helvetica Neue"/>
              </a:rPr>
              <a:t>Stundas uzdevumi:</a:t>
            </a:r>
          </a:p>
          <a:p>
            <a: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  <a:t>Veidot prasmi strukturēt informāciju tīmekļa lappusēs.</a:t>
            </a:r>
          </a:p>
          <a:p>
            <a: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  <a:t>Veidot prasmi veidot hipersaites, ievietot horizontālo līniju, attēlus u.c. elementus.</a:t>
            </a:r>
          </a:p>
          <a:p>
            <a:pPr marL="0" indent="0">
              <a:buNone/>
            </a:pPr>
            <a:endParaRPr lang="lv-LV" b="0" i="0" dirty="0" smtClean="0">
              <a:solidFill>
                <a:srgbClr val="333333"/>
              </a:solidFill>
              <a:effectLst/>
              <a:latin typeface="Helvetica Neue"/>
            </a:endParaRPr>
          </a:p>
          <a:p>
            <a:pPr marL="0" indent="0">
              <a:buNone/>
            </a:pPr>
            <a:r>
              <a:rPr lang="lv-LV" b="1" i="0" dirty="0" smtClean="0">
                <a:solidFill>
                  <a:srgbClr val="333333"/>
                </a:solidFill>
                <a:effectLst/>
                <a:latin typeface="Helvetica Neue"/>
              </a:rPr>
              <a:t>Sasniedzamie rezultāts:</a:t>
            </a:r>
          </a:p>
          <a:p>
            <a:r>
              <a:rPr lang="lv-LV" b="0" i="0" dirty="0" smtClean="0">
                <a:solidFill>
                  <a:srgbClr val="333333"/>
                </a:solidFill>
                <a:effectLst/>
                <a:latin typeface="Helvetica Neue"/>
              </a:rPr>
              <a:t>Prot izveidot vienkāršu tīmekļa vietni, kurā ir aizzīmēti un numurēti saraksti, ir attēls ievietots un saite uz interneta vietni.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2484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Atkārtojums</a:t>
            </a:r>
            <a:endParaRPr lang="lv-LV" dirty="0"/>
          </a:p>
        </p:txBody>
      </p:sp>
      <p:pic>
        <p:nvPicPr>
          <p:cNvPr id="4" name="Satura vietturi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5883" y="1690688"/>
            <a:ext cx="7467136" cy="414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Teksta un rindkopas tagi</a:t>
            </a:r>
            <a:endParaRPr lang="lv-LV" dirty="0"/>
          </a:p>
        </p:txBody>
      </p:sp>
      <p:pic>
        <p:nvPicPr>
          <p:cNvPr id="4" name="Satura vietturi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4512" y="2000710"/>
            <a:ext cx="6066745" cy="3199646"/>
          </a:xfrm>
          <a:prstGeom prst="rect">
            <a:avLst/>
          </a:prstGeom>
        </p:spPr>
      </p:pic>
      <p:sp>
        <p:nvSpPr>
          <p:cNvPr id="5" name="Taisnstūris 4"/>
          <p:cNvSpPr/>
          <p:nvPr/>
        </p:nvSpPr>
        <p:spPr>
          <a:xfrm>
            <a:off x="920319" y="1636694"/>
            <a:ext cx="2965269" cy="4180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b="1" dirty="0" smtClean="0"/>
              <a:t>&lt;p&gt;……&lt;/p&gt;</a:t>
            </a:r>
            <a:endParaRPr lang="lv-LV" sz="2400" b="1" dirty="0"/>
          </a:p>
        </p:txBody>
      </p:sp>
      <p:sp>
        <p:nvSpPr>
          <p:cNvPr id="6" name="Taisnstūris 5"/>
          <p:cNvSpPr/>
          <p:nvPr/>
        </p:nvSpPr>
        <p:spPr>
          <a:xfrm>
            <a:off x="910998" y="2309040"/>
            <a:ext cx="2965269" cy="4180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b="1" dirty="0" smtClean="0"/>
              <a:t>&lt;font&gt;……&lt;/font&gt;</a:t>
            </a:r>
            <a:endParaRPr lang="lv-LV" sz="2400" b="1" dirty="0"/>
          </a:p>
        </p:txBody>
      </p:sp>
      <p:sp>
        <p:nvSpPr>
          <p:cNvPr id="7" name="Taisnstūris 6"/>
          <p:cNvSpPr/>
          <p:nvPr/>
        </p:nvSpPr>
        <p:spPr>
          <a:xfrm>
            <a:off x="929980" y="2962257"/>
            <a:ext cx="3061064" cy="276589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2400" b="1" dirty="0" smtClean="0"/>
              <a:t>&lt;font </a:t>
            </a:r>
          </a:p>
          <a:p>
            <a:pPr algn="ctr"/>
            <a:r>
              <a:rPr lang="lv-LV" sz="2400" b="1" dirty="0" err="1" smtClean="0"/>
              <a:t>face</a:t>
            </a:r>
            <a:r>
              <a:rPr lang="lv-LV" sz="2400" b="1" dirty="0" smtClean="0"/>
              <a:t>=«</a:t>
            </a:r>
            <a:r>
              <a:rPr lang="lv-LV" sz="2400" b="1" dirty="0" err="1" smtClean="0"/>
              <a:t>Arial</a:t>
            </a:r>
            <a:r>
              <a:rPr lang="lv-LV" sz="2400" b="1" dirty="0" smtClean="0"/>
              <a:t>» </a:t>
            </a:r>
          </a:p>
          <a:p>
            <a:pPr algn="ctr"/>
            <a:r>
              <a:rPr lang="lv-LV" sz="2400" b="1" dirty="0" err="1" smtClean="0"/>
              <a:t>size</a:t>
            </a:r>
            <a:r>
              <a:rPr lang="lv-LV" sz="2400" b="1" dirty="0" smtClean="0"/>
              <a:t>=«6»</a:t>
            </a:r>
          </a:p>
          <a:p>
            <a:pPr algn="ctr"/>
            <a:r>
              <a:rPr lang="lv-LV" sz="2400" b="1" dirty="0" err="1" smtClean="0"/>
              <a:t>Color</a:t>
            </a:r>
            <a:r>
              <a:rPr lang="lv-LV" sz="2400" b="1" dirty="0" smtClean="0"/>
              <a:t>=«</a:t>
            </a:r>
            <a:r>
              <a:rPr lang="lv-LV" sz="2400" b="1" dirty="0" err="1" smtClean="0"/>
              <a:t>red</a:t>
            </a:r>
            <a:r>
              <a:rPr lang="lv-LV" sz="2400" b="1" dirty="0" smtClean="0"/>
              <a:t>»</a:t>
            </a:r>
          </a:p>
          <a:p>
            <a:pPr algn="ctr"/>
            <a:r>
              <a:rPr lang="lv-LV" sz="2400" b="1" dirty="0" smtClean="0"/>
              <a:t> vai</a:t>
            </a:r>
          </a:p>
          <a:p>
            <a:pPr algn="ctr"/>
            <a:r>
              <a:rPr lang="lv-LV" sz="2400" b="1" dirty="0" smtClean="0"/>
              <a:t>#000fff&gt;</a:t>
            </a:r>
          </a:p>
          <a:p>
            <a:pPr algn="ctr"/>
            <a:r>
              <a:rPr lang="lv-LV" sz="2400" b="1" dirty="0" smtClean="0"/>
              <a:t>……&lt;/font&gt;</a:t>
            </a:r>
            <a:endParaRPr lang="lv-LV" sz="2400" b="1" dirty="0"/>
          </a:p>
        </p:txBody>
      </p:sp>
      <p:sp>
        <p:nvSpPr>
          <p:cNvPr id="8" name="Taisnstūris 7"/>
          <p:cNvSpPr/>
          <p:nvPr/>
        </p:nvSpPr>
        <p:spPr>
          <a:xfrm>
            <a:off x="929980" y="5963359"/>
            <a:ext cx="2965269" cy="4180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b="1" dirty="0" smtClean="0"/>
              <a:t>&lt;</a:t>
            </a:r>
            <a:r>
              <a:rPr lang="lv-LV" sz="2400" b="1" dirty="0" err="1" smtClean="0"/>
              <a:t>br</a:t>
            </a:r>
            <a:r>
              <a:rPr lang="lv-LV" sz="2400" b="1" dirty="0" smtClean="0"/>
              <a:t>&gt;</a:t>
            </a:r>
            <a:endParaRPr lang="lv-LV" sz="2400" b="1" dirty="0"/>
          </a:p>
        </p:txBody>
      </p:sp>
    </p:spTree>
    <p:extLst>
      <p:ext uri="{BB962C8B-B14F-4D97-AF65-F5344CB8AC3E}">
        <p14:creationId xmlns:p14="http://schemas.microsoft.com/office/powerpoint/2010/main" val="336129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Vingrinājums:</a:t>
            </a:r>
            <a:br>
              <a:rPr lang="lv-LV" dirty="0" smtClean="0"/>
            </a:br>
            <a:r>
              <a:rPr lang="lv-LV" sz="2700" u="sng" dirty="0">
                <a:hlinkClick r:id="rId2"/>
              </a:rPr>
              <a:t>https://www.liveworksheets.com/c?a=s&amp;g=7.mi&amp;s=datorika&amp;t=31i71dhimkq&amp;sr=n&amp;l=gz&amp;i=xnucof&amp;r=yd&amp;db=2</a:t>
            </a:r>
            <a:endParaRPr lang="lv-LV" sz="2700" dirty="0"/>
          </a:p>
        </p:txBody>
      </p:sp>
      <p:sp>
        <p:nvSpPr>
          <p:cNvPr id="5" name="Taisnstūris 4"/>
          <p:cNvSpPr/>
          <p:nvPr/>
        </p:nvSpPr>
        <p:spPr>
          <a:xfrm>
            <a:off x="1972195" y="2149610"/>
            <a:ext cx="1819275" cy="2362200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Izpēti WEB lapas fragmentu!</a:t>
            </a:r>
            <a:endParaRPr lang="lv-LV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Mēģini sakārtot elementus tādā secībā, lai izveidotos attēlā redzamais fragments!</a:t>
            </a:r>
            <a:endParaRPr lang="lv-LV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ttēls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39" y="2149610"/>
            <a:ext cx="6319181" cy="39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6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Ar kādiem elementiem var papildināt mājas lapu?</a:t>
            </a:r>
            <a:endParaRPr lang="lv-LV" dirty="0"/>
          </a:p>
        </p:txBody>
      </p:sp>
      <p:pic>
        <p:nvPicPr>
          <p:cNvPr id="2050" name="Picture 2" descr="Videos from Geiranger Norw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3580402" cy="205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lossy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59" y="1364116"/>
            <a:ext cx="4700995" cy="305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n by Carlos Danger on DPS | Cute gif, Egg gif, Animated 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877" y="4104959"/>
            <a:ext cx="3515088" cy="263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38165">
            <a:off x="5897334" y="4521114"/>
            <a:ext cx="4044067" cy="127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1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Šodien es iemācīšos izveidot aizzīmētu un numurētu sarakstu: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295399" y="2008506"/>
            <a:ext cx="5000897" cy="3138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dirty="0" smtClean="0"/>
              <a:t>Brīvdienu plāns:</a:t>
            </a:r>
          </a:p>
          <a:p>
            <a:r>
              <a:rPr lang="lv-LV" sz="2400" dirty="0" err="1" smtClean="0"/>
              <a:t>Mājsēdes</a:t>
            </a:r>
            <a:r>
              <a:rPr lang="lv-LV" sz="2400" dirty="0" smtClean="0"/>
              <a:t> ballīte</a:t>
            </a:r>
          </a:p>
          <a:p>
            <a:r>
              <a:rPr lang="lv-LV" sz="2400" dirty="0" smtClean="0"/>
              <a:t>Pastaiga</a:t>
            </a:r>
          </a:p>
          <a:p>
            <a:r>
              <a:rPr lang="lv-LV" sz="2400" dirty="0" smtClean="0"/>
              <a:t>Laba filma</a:t>
            </a:r>
          </a:p>
          <a:p>
            <a:r>
              <a:rPr lang="lv-LV" sz="2400" dirty="0" smtClean="0"/>
              <a:t>Slinkošana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7229203" y="2325189"/>
            <a:ext cx="3586843" cy="28215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 smtClean="0"/>
              <a:t>&lt;ul</a:t>
            </a:r>
            <a:r>
              <a:rPr lang="lv-LV" sz="2000" b="1" dirty="0" smtClean="0"/>
              <a:t>&gt;</a:t>
            </a:r>
            <a:r>
              <a:rPr lang="it-IT" sz="2000" b="1" dirty="0"/>
              <a:t/>
            </a:r>
            <a:br>
              <a:rPr lang="it-IT" sz="2000" b="1" dirty="0"/>
            </a:br>
            <a:r>
              <a:rPr lang="it-IT" sz="2000" b="1" dirty="0"/>
              <a:t>   &lt;li</a:t>
            </a:r>
            <a:r>
              <a:rPr lang="it-IT" sz="2000" b="1" dirty="0" smtClean="0"/>
              <a:t>&gt;</a:t>
            </a:r>
            <a:r>
              <a:rPr lang="lv-LV" sz="2000" b="1" dirty="0" smtClean="0"/>
              <a:t>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&lt;li </a:t>
            </a:r>
            <a:r>
              <a:rPr lang="it-IT" sz="2000" b="1" dirty="0" smtClean="0"/>
              <a:t>&gt;</a:t>
            </a:r>
            <a:r>
              <a:rPr lang="lv-LV" sz="2000" b="1" dirty="0" smtClean="0"/>
              <a:t>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&lt;li </a:t>
            </a:r>
            <a:r>
              <a:rPr lang="lv-LV" sz="2000" b="1" dirty="0" smtClean="0"/>
              <a:t>&gt;……..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</a:t>
            </a:r>
            <a:r>
              <a:rPr lang="it-IT" sz="2000" b="1" dirty="0" smtClean="0"/>
              <a:t>&lt;/ul&gt;</a:t>
            </a:r>
            <a:endParaRPr lang="lv-LV" sz="2000" b="1" dirty="0" smtClean="0"/>
          </a:p>
          <a:p>
            <a:endParaRPr lang="lv-LV" sz="2000" b="1" dirty="0"/>
          </a:p>
          <a:p>
            <a:pPr algn="r"/>
            <a:r>
              <a:rPr lang="it-IT" sz="2000" b="1" dirty="0" smtClean="0"/>
              <a:t>type = "disc"</a:t>
            </a:r>
            <a:endParaRPr lang="lv-LV" sz="2000" b="1" dirty="0" smtClean="0"/>
          </a:p>
          <a:p>
            <a:pPr algn="r"/>
            <a:r>
              <a:rPr lang="it-IT" sz="2000" b="1" dirty="0" smtClean="0"/>
              <a:t>type = "square"</a:t>
            </a:r>
            <a:endParaRPr lang="lv-LV" sz="2000" b="1" dirty="0" smtClean="0"/>
          </a:p>
          <a:p>
            <a:pPr algn="r"/>
            <a:r>
              <a:rPr lang="it-IT" sz="2000" b="1" dirty="0" smtClean="0"/>
              <a:t>type = "circle"</a:t>
            </a:r>
            <a:endParaRPr lang="it-IT" sz="2000" dirty="0"/>
          </a:p>
        </p:txBody>
      </p:sp>
      <p:sp>
        <p:nvSpPr>
          <p:cNvPr id="6" name="Satura vietturis 2"/>
          <p:cNvSpPr txBox="1">
            <a:spLocks/>
          </p:cNvSpPr>
          <p:nvPr/>
        </p:nvSpPr>
        <p:spPr>
          <a:xfrm>
            <a:off x="3904161" y="3735977"/>
            <a:ext cx="5000897" cy="3138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v-LV" sz="2400" dirty="0" smtClean="0"/>
              <a:t>Brīvdienu plāns: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lv-LV" sz="2400" dirty="0" err="1" smtClean="0"/>
              <a:t>Mājsēdes</a:t>
            </a:r>
            <a:r>
              <a:rPr lang="lv-LV" sz="2400" dirty="0" smtClean="0"/>
              <a:t> ballīte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lv-LV" sz="2400" dirty="0" smtClean="0"/>
              <a:t>Pastaiga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lv-LV" sz="2400" dirty="0" smtClean="0"/>
              <a:t>Laba filma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lv-LV" sz="2400" dirty="0" smtClean="0"/>
              <a:t>Slinkošana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384198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Šodien es iemācīšos izveidot aizzīmētu un numurētu sarakstu: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38199" y="1825626"/>
            <a:ext cx="5000897" cy="3138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dirty="0" err="1" smtClean="0"/>
              <a:t>Mājsēdes</a:t>
            </a:r>
            <a:r>
              <a:rPr lang="lv-LV" sz="2400" dirty="0" smtClean="0"/>
              <a:t> ballītes iepirkumu saraksts: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Popkorns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Apelsīnu sula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Čipsi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Siers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Grauzdiņi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7229203" y="1554481"/>
            <a:ext cx="3586843" cy="3592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 smtClean="0"/>
              <a:t>&lt;</a:t>
            </a:r>
            <a:r>
              <a:rPr lang="lv-LV" sz="2000" b="1" dirty="0" smtClean="0"/>
              <a:t>o</a:t>
            </a:r>
            <a:r>
              <a:rPr lang="it-IT" sz="2000" b="1" dirty="0" smtClean="0"/>
              <a:t>l</a:t>
            </a:r>
            <a:r>
              <a:rPr lang="lv-LV" sz="2000" b="1" dirty="0" smtClean="0"/>
              <a:t>&gt;</a:t>
            </a:r>
            <a:r>
              <a:rPr lang="it-IT" sz="2000" b="1" dirty="0"/>
              <a:t/>
            </a:r>
            <a:br>
              <a:rPr lang="it-IT" sz="2000" b="1" dirty="0"/>
            </a:br>
            <a:r>
              <a:rPr lang="it-IT" sz="2000" b="1" dirty="0"/>
              <a:t>   &lt;li</a:t>
            </a:r>
            <a:r>
              <a:rPr lang="it-IT" sz="2000" b="1" dirty="0" smtClean="0"/>
              <a:t>&gt;</a:t>
            </a:r>
            <a:r>
              <a:rPr lang="lv-LV" sz="2000" b="1" dirty="0" smtClean="0"/>
              <a:t>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&lt;li </a:t>
            </a:r>
            <a:r>
              <a:rPr lang="it-IT" sz="2000" b="1" dirty="0" smtClean="0"/>
              <a:t>&gt;</a:t>
            </a:r>
            <a:r>
              <a:rPr lang="lv-LV" sz="2000" b="1" dirty="0" smtClean="0"/>
              <a:t>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&lt;li </a:t>
            </a:r>
            <a:r>
              <a:rPr lang="lv-LV" sz="2000" b="1" dirty="0" smtClean="0"/>
              <a:t>&gt;……..</a:t>
            </a:r>
            <a:r>
              <a:rPr lang="it-IT" sz="2000" b="1" dirty="0" smtClean="0"/>
              <a:t>&lt;/</a:t>
            </a:r>
            <a:r>
              <a:rPr lang="it-IT" sz="2000" b="1" dirty="0"/>
              <a:t>li&gt;</a:t>
            </a:r>
            <a:br>
              <a:rPr lang="it-IT" sz="2000" b="1" dirty="0"/>
            </a:br>
            <a:r>
              <a:rPr lang="it-IT" sz="2000" b="1" dirty="0"/>
              <a:t>   </a:t>
            </a:r>
            <a:r>
              <a:rPr lang="it-IT" sz="2000" b="1" dirty="0" smtClean="0"/>
              <a:t>&lt;/</a:t>
            </a:r>
            <a:r>
              <a:rPr lang="lv-LV" sz="2000" b="1" dirty="0" smtClean="0"/>
              <a:t>o</a:t>
            </a:r>
            <a:r>
              <a:rPr lang="it-IT" sz="2000" b="1" dirty="0" smtClean="0"/>
              <a:t>l&gt;</a:t>
            </a:r>
            <a:endParaRPr lang="lv-LV" sz="2000" b="1" dirty="0" smtClean="0"/>
          </a:p>
          <a:p>
            <a:endParaRPr lang="lv-LV" sz="2000" b="1" dirty="0"/>
          </a:p>
          <a:p>
            <a:pPr algn="r"/>
            <a:r>
              <a:rPr lang="lv-LV" b="1" dirty="0" err="1" smtClean="0"/>
              <a:t>type</a:t>
            </a:r>
            <a:r>
              <a:rPr lang="lv-LV" b="1" dirty="0" smtClean="0"/>
              <a:t>=</a:t>
            </a:r>
            <a:r>
              <a:rPr lang="it-IT" b="1" dirty="0"/>
              <a:t> " </a:t>
            </a:r>
            <a:r>
              <a:rPr lang="lv-LV" b="1" dirty="0" smtClean="0"/>
              <a:t>1</a:t>
            </a:r>
            <a:r>
              <a:rPr lang="it-IT" b="1" dirty="0"/>
              <a:t> " </a:t>
            </a:r>
            <a:r>
              <a:rPr lang="lv-LV" dirty="0"/>
              <a:t> numerācija </a:t>
            </a:r>
            <a:r>
              <a:rPr lang="lv-LV" b="1" dirty="0"/>
              <a:t>1,2,3,...</a:t>
            </a:r>
            <a:br>
              <a:rPr lang="lv-LV" b="1" dirty="0"/>
            </a:br>
            <a:r>
              <a:rPr lang="lv-LV" b="1" dirty="0" err="1" smtClean="0"/>
              <a:t>type</a:t>
            </a:r>
            <a:r>
              <a:rPr lang="lv-LV" b="1" dirty="0" smtClean="0"/>
              <a:t>=</a:t>
            </a:r>
            <a:r>
              <a:rPr lang="it-IT" b="1" dirty="0"/>
              <a:t> " </a:t>
            </a:r>
            <a:r>
              <a:rPr lang="lv-LV" b="1" dirty="0" smtClean="0"/>
              <a:t>A</a:t>
            </a:r>
            <a:r>
              <a:rPr lang="it-IT" b="1" dirty="0"/>
              <a:t> "</a:t>
            </a:r>
            <a:r>
              <a:rPr lang="lv-LV" b="1" dirty="0" smtClean="0"/>
              <a:t> </a:t>
            </a:r>
            <a:r>
              <a:rPr lang="lv-LV" dirty="0" smtClean="0"/>
              <a:t>numerācija</a:t>
            </a:r>
            <a:r>
              <a:rPr lang="lv-LV" dirty="0"/>
              <a:t> </a:t>
            </a:r>
            <a:r>
              <a:rPr lang="lv-LV" b="1" dirty="0"/>
              <a:t>A,B,C,...</a:t>
            </a:r>
            <a:br>
              <a:rPr lang="lv-LV" b="1" dirty="0"/>
            </a:br>
            <a:r>
              <a:rPr lang="lv-LV" b="1" dirty="0" err="1" smtClean="0"/>
              <a:t>type</a:t>
            </a:r>
            <a:r>
              <a:rPr lang="lv-LV" b="1" dirty="0" smtClean="0"/>
              <a:t>=</a:t>
            </a:r>
            <a:r>
              <a:rPr lang="it-IT" b="1" dirty="0"/>
              <a:t> " </a:t>
            </a:r>
            <a:r>
              <a:rPr lang="lv-LV" b="1" dirty="0" smtClean="0"/>
              <a:t>a</a:t>
            </a:r>
            <a:r>
              <a:rPr lang="it-IT" b="1" dirty="0"/>
              <a:t> "</a:t>
            </a:r>
            <a:r>
              <a:rPr lang="lv-LV" b="1" dirty="0" smtClean="0"/>
              <a:t> </a:t>
            </a:r>
            <a:r>
              <a:rPr lang="lv-LV" dirty="0"/>
              <a:t> numerācija </a:t>
            </a:r>
            <a:r>
              <a:rPr lang="lv-LV" b="1" dirty="0" err="1"/>
              <a:t>a,b,c</a:t>
            </a:r>
            <a:r>
              <a:rPr lang="lv-LV" b="1" dirty="0"/>
              <a:t>,...</a:t>
            </a:r>
            <a:br>
              <a:rPr lang="lv-LV" b="1" dirty="0"/>
            </a:br>
            <a:r>
              <a:rPr lang="lv-LV" b="1" dirty="0" err="1" smtClean="0"/>
              <a:t>type</a:t>
            </a:r>
            <a:r>
              <a:rPr lang="lv-LV" b="1" dirty="0" smtClean="0"/>
              <a:t>=</a:t>
            </a:r>
            <a:r>
              <a:rPr lang="it-IT" b="1" dirty="0"/>
              <a:t> " </a:t>
            </a:r>
            <a:r>
              <a:rPr lang="lv-LV" b="1" dirty="0" smtClean="0"/>
              <a:t>I</a:t>
            </a:r>
            <a:r>
              <a:rPr lang="it-IT" b="1" dirty="0"/>
              <a:t> " </a:t>
            </a:r>
            <a:r>
              <a:rPr lang="lv-LV" dirty="0"/>
              <a:t> numerācija </a:t>
            </a:r>
            <a:r>
              <a:rPr lang="lv-LV" b="1" dirty="0"/>
              <a:t>I,II,III,...</a:t>
            </a:r>
            <a:br>
              <a:rPr lang="lv-LV" b="1" dirty="0"/>
            </a:br>
            <a:r>
              <a:rPr lang="lv-LV" b="1" dirty="0" smtClean="0"/>
              <a:t> </a:t>
            </a:r>
            <a:r>
              <a:rPr lang="lv-LV" b="1" dirty="0" err="1" smtClean="0"/>
              <a:t>type</a:t>
            </a:r>
            <a:r>
              <a:rPr lang="lv-LV" b="1" dirty="0" smtClean="0"/>
              <a:t>=</a:t>
            </a:r>
            <a:r>
              <a:rPr lang="it-IT" b="1" dirty="0"/>
              <a:t> " </a:t>
            </a:r>
            <a:r>
              <a:rPr lang="lv-LV" b="1" dirty="0" smtClean="0"/>
              <a:t>i</a:t>
            </a:r>
            <a:r>
              <a:rPr lang="it-IT" b="1" dirty="0"/>
              <a:t> " </a:t>
            </a:r>
            <a:r>
              <a:rPr lang="lv-LV" dirty="0"/>
              <a:t> numerācija </a:t>
            </a:r>
            <a:r>
              <a:rPr lang="lv-LV" b="1" dirty="0" err="1"/>
              <a:t>i,ii</a:t>
            </a:r>
            <a:r>
              <a:rPr lang="lv-LV" b="1" dirty="0"/>
              <a:t> ,iii,.</a:t>
            </a:r>
            <a:endParaRPr lang="it-IT" sz="2000" dirty="0"/>
          </a:p>
        </p:txBody>
      </p:sp>
      <p:sp>
        <p:nvSpPr>
          <p:cNvPr id="7" name="Taisnstūris 6"/>
          <p:cNvSpPr/>
          <p:nvPr/>
        </p:nvSpPr>
        <p:spPr>
          <a:xfrm>
            <a:off x="3048000" y="402694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dirty="0" err="1"/>
              <a:t>Mājsēdes</a:t>
            </a:r>
            <a:r>
              <a:rPr lang="lv-LV" dirty="0"/>
              <a:t> ballītes iepirkumu saraksts:</a:t>
            </a:r>
          </a:p>
          <a:p>
            <a:pPr marL="457200" indent="-457200">
              <a:buFont typeface="+mj-lt"/>
              <a:buAutoNum type="alphaUcPeriod"/>
            </a:pPr>
            <a:r>
              <a:rPr lang="lv-LV" dirty="0"/>
              <a:t>Popkorns</a:t>
            </a:r>
          </a:p>
          <a:p>
            <a:pPr marL="457200" indent="-457200">
              <a:buFont typeface="+mj-lt"/>
              <a:buAutoNum type="alphaUcPeriod"/>
            </a:pPr>
            <a:r>
              <a:rPr lang="lv-LV" dirty="0"/>
              <a:t>Apelsīnu sula</a:t>
            </a:r>
          </a:p>
          <a:p>
            <a:pPr marL="457200" indent="-457200">
              <a:buFont typeface="+mj-lt"/>
              <a:buAutoNum type="alphaUcPeriod"/>
            </a:pPr>
            <a:r>
              <a:rPr lang="lv-LV" dirty="0"/>
              <a:t>Čipsi</a:t>
            </a:r>
          </a:p>
          <a:p>
            <a:pPr marL="457200" indent="-457200">
              <a:buFont typeface="+mj-lt"/>
              <a:buAutoNum type="alphaUcPeriod"/>
            </a:pPr>
            <a:r>
              <a:rPr lang="lv-LV" dirty="0"/>
              <a:t>Siers</a:t>
            </a:r>
          </a:p>
          <a:p>
            <a:pPr marL="457200" indent="-457200">
              <a:buFont typeface="+mj-lt"/>
              <a:buAutoNum type="alphaUcPeriod"/>
            </a:pPr>
            <a:r>
              <a:rPr lang="lv-LV" dirty="0"/>
              <a:t>Grauzdiņi</a:t>
            </a:r>
          </a:p>
        </p:txBody>
      </p:sp>
    </p:spTree>
    <p:extLst>
      <p:ext uri="{BB962C8B-B14F-4D97-AF65-F5344CB8AC3E}">
        <p14:creationId xmlns:p14="http://schemas.microsoft.com/office/powerpoint/2010/main" val="403442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&lt;</a:t>
            </a:r>
            <a:r>
              <a:rPr lang="lv-LV" dirty="0" err="1" smtClean="0"/>
              <a:t>hr</a:t>
            </a:r>
            <a:r>
              <a:rPr lang="lv-LV" dirty="0" smtClean="0"/>
              <a:t>&gt;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38200" y="1825625"/>
            <a:ext cx="8867503" cy="240674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width </a:t>
            </a:r>
            <a:r>
              <a:rPr lang="en-US" b="1" dirty="0"/>
              <a:t>= </a:t>
            </a:r>
            <a:r>
              <a:rPr lang="en-US" b="1" dirty="0" smtClean="0"/>
              <a:t>" </a:t>
            </a:r>
            <a:r>
              <a:rPr lang="en-US" b="1" dirty="0" smtClean="0"/>
              <a:t>50%</a:t>
            </a:r>
            <a:r>
              <a:rPr lang="en-US" b="1" dirty="0" smtClean="0"/>
              <a:t> "</a:t>
            </a:r>
            <a:r>
              <a:rPr lang="lv-LV" b="1" dirty="0" smtClean="0"/>
              <a:t> </a:t>
            </a:r>
            <a:r>
              <a:rPr lang="en-US" b="1" dirty="0" smtClean="0"/>
              <a:t> </a:t>
            </a:r>
            <a:r>
              <a:rPr lang="lv-LV" dirty="0" smtClean="0"/>
              <a:t>vai</a:t>
            </a:r>
            <a:r>
              <a:rPr lang="lv-LV" b="1" dirty="0" smtClean="0"/>
              <a:t> </a:t>
            </a:r>
            <a:r>
              <a:rPr lang="en-US" b="1" dirty="0" smtClean="0"/>
              <a:t>width = " 150 "</a:t>
            </a:r>
            <a:endParaRPr lang="lv-LV" b="1" dirty="0" smtClean="0"/>
          </a:p>
          <a:p>
            <a:pPr marL="0" indent="0">
              <a:buNone/>
            </a:pPr>
            <a:r>
              <a:rPr lang="en-US" b="1" dirty="0" smtClean="0"/>
              <a:t>size </a:t>
            </a:r>
            <a:r>
              <a:rPr lang="en-US" b="1" dirty="0"/>
              <a:t>= </a:t>
            </a:r>
            <a:r>
              <a:rPr lang="en-US" b="1" dirty="0" smtClean="0"/>
              <a:t>" </a:t>
            </a:r>
            <a:r>
              <a:rPr lang="en-US" b="1" dirty="0" smtClean="0"/>
              <a:t>4 </a:t>
            </a:r>
            <a:r>
              <a:rPr lang="en-US" b="1" dirty="0" smtClean="0"/>
              <a:t>"</a:t>
            </a:r>
            <a:endParaRPr lang="lv-LV" b="1" dirty="0" smtClean="0"/>
          </a:p>
          <a:p>
            <a:pPr marL="0" indent="0">
              <a:buNone/>
            </a:pPr>
            <a:r>
              <a:rPr lang="en-US" b="1" dirty="0" smtClean="0"/>
              <a:t>color </a:t>
            </a:r>
            <a:r>
              <a:rPr lang="en-US" b="1" dirty="0"/>
              <a:t>= #339900 </a:t>
            </a:r>
            <a:endParaRPr lang="lv-LV" b="1" dirty="0" smtClean="0"/>
          </a:p>
          <a:p>
            <a:pPr marL="0" indent="0">
              <a:buNone/>
            </a:pPr>
            <a:r>
              <a:rPr lang="en-US" b="1" dirty="0" smtClean="0"/>
              <a:t>align = "right" </a:t>
            </a:r>
            <a:r>
              <a:rPr lang="lv-LV" b="1" dirty="0" smtClean="0"/>
              <a:t> </a:t>
            </a:r>
            <a:r>
              <a:rPr lang="lv-LV" dirty="0" smtClean="0"/>
              <a:t>vai</a:t>
            </a:r>
            <a:r>
              <a:rPr lang="lv-LV" b="1" dirty="0" smtClean="0"/>
              <a:t>  </a:t>
            </a:r>
            <a:r>
              <a:rPr lang="en-US" b="1" dirty="0" smtClean="0"/>
              <a:t>align = "left" </a:t>
            </a:r>
            <a:r>
              <a:rPr lang="lv-LV" dirty="0" smtClean="0"/>
              <a:t>vai</a:t>
            </a:r>
            <a:r>
              <a:rPr lang="lv-LV" b="1" dirty="0" smtClean="0"/>
              <a:t> </a:t>
            </a:r>
            <a:r>
              <a:rPr lang="en-US" b="1" dirty="0" smtClean="0"/>
              <a:t>align = " </a:t>
            </a:r>
            <a:r>
              <a:rPr lang="lv-LV" b="1" dirty="0" err="1" smtClean="0"/>
              <a:t>center</a:t>
            </a:r>
            <a:r>
              <a:rPr lang="en-US" b="1" dirty="0" smtClean="0"/>
              <a:t>" </a:t>
            </a:r>
            <a:endParaRPr lang="lv-LV" b="1" dirty="0" smtClean="0"/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950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&lt;</a:t>
            </a:r>
            <a:r>
              <a:rPr lang="lv-LV" dirty="0" err="1" smtClean="0"/>
              <a:t>img</a:t>
            </a:r>
            <a:r>
              <a:rPr lang="lv-LV" dirty="0" smtClean="0"/>
              <a:t>&gt;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38199" y="1825626"/>
            <a:ext cx="7744097" cy="643254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/>
              <a:t>&lt;</a:t>
            </a:r>
            <a:r>
              <a:rPr lang="lv-LV" b="1" dirty="0" err="1"/>
              <a:t>img</a:t>
            </a:r>
            <a:r>
              <a:rPr lang="lv-LV" b="1" dirty="0"/>
              <a:t> </a:t>
            </a:r>
            <a:r>
              <a:rPr lang="lv-LV" b="1" dirty="0" err="1"/>
              <a:t>src</a:t>
            </a:r>
            <a:r>
              <a:rPr lang="lv-LV" b="1" dirty="0"/>
              <a:t> ="zim.jpg" </a:t>
            </a:r>
            <a:r>
              <a:rPr lang="lv-LV" b="1" dirty="0" err="1"/>
              <a:t>width</a:t>
            </a:r>
            <a:r>
              <a:rPr lang="lv-LV" b="1" dirty="0"/>
              <a:t> = "300" </a:t>
            </a:r>
            <a:r>
              <a:rPr lang="lv-LV" b="1" dirty="0" err="1"/>
              <a:t>height</a:t>
            </a:r>
            <a:r>
              <a:rPr lang="lv-LV" b="1" dirty="0"/>
              <a:t> = "</a:t>
            </a:r>
            <a:r>
              <a:rPr lang="lv-LV" b="1" dirty="0" smtClean="0"/>
              <a:t>300"&gt;</a:t>
            </a:r>
            <a:endParaRPr lang="lv-LV" dirty="0"/>
          </a:p>
        </p:txBody>
      </p:sp>
      <p:pic>
        <p:nvPicPr>
          <p:cNvPr id="3074" name="Picture 2" descr="http://s1.sieviesuklubs.lv/cache/46/e2/46e27099373db713f70fce0216cefe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38" y="3074773"/>
            <a:ext cx="4638494" cy="29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6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&lt;a&gt;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38200" y="1825625"/>
            <a:ext cx="6136186" cy="734695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v-LV" b="1" dirty="0" smtClean="0"/>
              <a:t>&lt;a </a:t>
            </a:r>
            <a:r>
              <a:rPr lang="lv-LV" b="1" dirty="0" err="1" smtClean="0"/>
              <a:t>href</a:t>
            </a:r>
            <a:r>
              <a:rPr lang="lv-LV" b="1" dirty="0" smtClean="0"/>
              <a:t>=</a:t>
            </a:r>
            <a:r>
              <a:rPr lang="lv-LV" b="1" dirty="0" smtClean="0"/>
              <a:t>"</a:t>
            </a:r>
            <a:r>
              <a:rPr lang="lv-LV" b="1" dirty="0" smtClean="0"/>
              <a:t>http://www.druva.lv</a:t>
            </a:r>
            <a:r>
              <a:rPr lang="lv-LV" b="1" dirty="0" smtClean="0"/>
              <a:t>"</a:t>
            </a:r>
            <a:r>
              <a:rPr lang="lv-LV" b="1" dirty="0" smtClean="0"/>
              <a:t>&gt;……&lt;/a&gt;</a:t>
            </a:r>
            <a:endParaRPr lang="lv-LV" b="1" dirty="0"/>
          </a:p>
        </p:txBody>
      </p:sp>
      <p:pic>
        <p:nvPicPr>
          <p:cNvPr id="6" name="Picture 4" descr="What is a Hyperlink? | Volusion ecommerce S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386" y="3435213"/>
            <a:ext cx="30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55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Pārsteigums!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1609906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lv-LV" b="1" dirty="0"/>
              <a:t>&lt;</a:t>
            </a:r>
            <a:r>
              <a:rPr lang="lv-LV" b="1" dirty="0" err="1"/>
              <a:t>marquee</a:t>
            </a:r>
            <a:r>
              <a:rPr lang="lv-LV" b="1" dirty="0"/>
              <a:t> </a:t>
            </a:r>
            <a:r>
              <a:rPr lang="lv-LV" b="1" dirty="0" err="1"/>
              <a:t>behavior</a:t>
            </a:r>
            <a:r>
              <a:rPr lang="lv-LV" b="1" dirty="0"/>
              <a:t>="</a:t>
            </a:r>
            <a:r>
              <a:rPr lang="lv-LV" b="1" dirty="0" err="1"/>
              <a:t>alternate</a:t>
            </a:r>
            <a:r>
              <a:rPr lang="lv-LV" b="1" dirty="0"/>
              <a:t>"&gt;</a:t>
            </a:r>
            <a:br>
              <a:rPr lang="lv-LV" b="1" dirty="0"/>
            </a:br>
            <a:r>
              <a:rPr lang="lv-LV" b="1" dirty="0"/>
              <a:t>&lt;</a:t>
            </a:r>
            <a:r>
              <a:rPr lang="lv-LV" b="1" dirty="0" smtClean="0"/>
              <a:t>b&gt;Es šodien jūtos……&lt;/</a:t>
            </a:r>
            <a:r>
              <a:rPr lang="lv-LV" b="1" dirty="0"/>
              <a:t>b&gt;</a:t>
            </a:r>
            <a:endParaRPr lang="lv-LV" dirty="0"/>
          </a:p>
          <a:p>
            <a:pPr marL="0" indent="0">
              <a:buNone/>
            </a:pPr>
            <a:r>
              <a:rPr lang="lv-LV" b="1" dirty="0"/>
              <a:t>&lt;/</a:t>
            </a:r>
            <a:r>
              <a:rPr lang="lv-LV" b="1" dirty="0" err="1"/>
              <a:t>marquee</a:t>
            </a:r>
            <a:r>
              <a:rPr lang="lv-LV" b="1" dirty="0"/>
              <a:t>&gt;</a:t>
            </a:r>
            <a:endParaRPr lang="lv-LV" dirty="0"/>
          </a:p>
        </p:txBody>
      </p:sp>
      <p:sp>
        <p:nvSpPr>
          <p:cNvPr id="4" name="Taisnstūris 3"/>
          <p:cNvSpPr/>
          <p:nvPr/>
        </p:nvSpPr>
        <p:spPr>
          <a:xfrm>
            <a:off x="4428853" y="3971109"/>
            <a:ext cx="5772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lv-LV" sz="5400" b="1" dirty="0" smtClean="0">
                <a:ln/>
                <a:solidFill>
                  <a:schemeClr val="accent4"/>
                </a:solidFill>
              </a:rPr>
              <a:t>Kas Jums sanāca?</a:t>
            </a:r>
            <a:endParaRPr lang="lv-LV" sz="54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7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459</Words>
  <Application>Microsoft Office PowerPoint</Application>
  <PresentationFormat>Platekrāna</PresentationFormat>
  <Paragraphs>72</Paragraphs>
  <Slides>12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Helvetica Neue</vt:lpstr>
      <vt:lpstr>Times New Roman</vt:lpstr>
      <vt:lpstr>Office dizains</vt:lpstr>
      <vt:lpstr>HTML valoda</vt:lpstr>
      <vt:lpstr>Stundas tēma: Informācijas strukturēšana tīmekļa lappusēs. </vt:lpstr>
      <vt:lpstr>Atkārtojums</vt:lpstr>
      <vt:lpstr>Teksta un rindkopas tagi</vt:lpstr>
      <vt:lpstr>Vingrinājums: https://www.liveworksheets.com/c?a=s&amp;g=7.mi&amp;s=datorika&amp;t=31i71dhimkq&amp;sr=n&amp;l=gz&amp;i=xnucof&amp;r=yd&amp;db=2</vt:lpstr>
      <vt:lpstr>Ar kādiem elementiem var papildināt mājas lapu?</vt:lpstr>
      <vt:lpstr>Šodien es iemācīšos izveidot aizzīmētu un numurētu sarakstu:</vt:lpstr>
      <vt:lpstr>Šodien es iemācīšos izveidot aizzīmētu un numurētu sarakstu:</vt:lpstr>
      <vt:lpstr>&lt;hr&gt;</vt:lpstr>
      <vt:lpstr>&lt;img&gt;</vt:lpstr>
      <vt:lpstr>&lt;a&gt;</vt:lpstr>
      <vt:lpstr>Pārsteigums!</vt:lpstr>
    </vt:vector>
  </TitlesOfParts>
  <Company>Kean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valoda</dc:title>
  <dc:creator>HP</dc:creator>
  <cp:lastModifiedBy>HP</cp:lastModifiedBy>
  <cp:revision>14</cp:revision>
  <dcterms:created xsi:type="dcterms:W3CDTF">2021-03-11T07:41:37Z</dcterms:created>
  <dcterms:modified xsi:type="dcterms:W3CDTF">2021-03-11T13:43:41Z</dcterms:modified>
</cp:coreProperties>
</file>