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797636E7-BFD8-42B2-9B74-65509A7AD126}" type="datetimeFigureOut">
              <a:rPr lang="lt-LT" smtClean="0"/>
              <a:t>2016.02.28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2C13E87-F41E-4158-999D-9ADA319D36DE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Henrikas Ibsenas – vienas didžiausių pasaulio rašytojų</a:t>
            </a:r>
            <a:endParaRPr lang="lt-LT" dirty="0"/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073" y="1600200"/>
            <a:ext cx="3107854" cy="4114800"/>
          </a:xfrm>
        </p:spPr>
      </p:pic>
    </p:spTree>
    <p:extLst>
      <p:ext uri="{BB962C8B-B14F-4D97-AF65-F5344CB8AC3E}">
        <p14:creationId xmlns:p14="http://schemas.microsoft.com/office/powerpoint/2010/main" val="169854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Estetinė nuostata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Gyventi - tai nuolatos kovoti</a:t>
            </a:r>
          </a:p>
          <a:p>
            <a:pPr marL="0" indent="0">
              <a:buNone/>
            </a:pPr>
            <a:r>
              <a:rPr lang="lt-LT" sz="3600" dirty="0"/>
              <a:t>s</a:t>
            </a:r>
            <a:r>
              <a:rPr lang="lt-LT" sz="3600" dirty="0" smtClean="0"/>
              <a:t>u dvasios paikybėmis.</a:t>
            </a:r>
          </a:p>
          <a:p>
            <a:pPr marL="0" indent="0">
              <a:buNone/>
            </a:pPr>
            <a:r>
              <a:rPr lang="lt-LT" sz="3600" dirty="0" smtClean="0"/>
              <a:t>Kurti – tai daryti </a:t>
            </a:r>
          </a:p>
          <a:p>
            <a:pPr marL="0" indent="0">
              <a:buNone/>
            </a:pPr>
            <a:r>
              <a:rPr lang="lt-LT" sz="3600" dirty="0"/>
              <a:t>n</a:t>
            </a:r>
            <a:r>
              <a:rPr lang="lt-LT" sz="3600" dirty="0" smtClean="0"/>
              <a:t>enumaldomą teismą sau pačiam...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42282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Kūryba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Kūrybos kelią pradeda poezija, bet labiausiai išgarsėja kaip dramaturgas:</a:t>
            </a:r>
          </a:p>
          <a:p>
            <a:r>
              <a:rPr lang="lt-LT" sz="3600" dirty="0" smtClean="0"/>
              <a:t>Pradeda kaip romantikas: ,,</a:t>
            </a:r>
            <a:r>
              <a:rPr lang="lt-LT" sz="3600" dirty="0" err="1" smtClean="0"/>
              <a:t>Helgelando</a:t>
            </a:r>
            <a:r>
              <a:rPr lang="lt-LT" sz="3600" dirty="0" smtClean="0"/>
              <a:t> kovotojai“;</a:t>
            </a:r>
          </a:p>
          <a:p>
            <a:r>
              <a:rPr lang="lt-LT" sz="3600" dirty="0" smtClean="0"/>
              <a:t>Vėliau sukuria ,,Brandą“ , ,,Perą </a:t>
            </a:r>
            <a:r>
              <a:rPr lang="lt-LT" sz="3600" dirty="0" err="1" smtClean="0"/>
              <a:t>Giuntą</a:t>
            </a:r>
            <a:r>
              <a:rPr lang="lt-LT" sz="3600" dirty="0" smtClean="0"/>
              <a:t>“,</a:t>
            </a:r>
          </a:p>
          <a:p>
            <a:pPr marL="0" indent="0">
              <a:buNone/>
            </a:pPr>
            <a:r>
              <a:rPr lang="lt-LT" sz="3600" dirty="0"/>
              <a:t> </a:t>
            </a:r>
            <a:r>
              <a:rPr lang="lt-LT" sz="3600" dirty="0" smtClean="0"/>
              <a:t>,,Cezaris ir galilėjiečiai“.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06588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Realistinė kūryba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,,Visuomenės šulai“; </a:t>
            </a:r>
          </a:p>
          <a:p>
            <a:r>
              <a:rPr lang="lt-LT" sz="3600" dirty="0" smtClean="0"/>
              <a:t>,,Nora“ (,,Lėlių namai“);</a:t>
            </a:r>
          </a:p>
          <a:p>
            <a:r>
              <a:rPr lang="lt-LT" sz="3600" dirty="0" smtClean="0"/>
              <a:t>,,Šmėklos“;</a:t>
            </a:r>
          </a:p>
          <a:p>
            <a:r>
              <a:rPr lang="lt-LT" sz="3600" dirty="0" smtClean="0"/>
              <a:t>,,Žmonių priešas“;</a:t>
            </a:r>
          </a:p>
          <a:p>
            <a:r>
              <a:rPr lang="lt-LT" sz="3600" dirty="0" smtClean="0"/>
              <a:t>,,Laukinė antis“.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59738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Keletas  citatų, kurios padės suprasti </a:t>
            </a:r>
            <a:br>
              <a:rPr lang="lt-LT" dirty="0" smtClean="0"/>
            </a:br>
            <a:r>
              <a:rPr lang="lt-LT" dirty="0" smtClean="0"/>
              <a:t>Henriko Ibseno kūrybą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lt-LT" sz="3600" dirty="0" smtClean="0"/>
              <a:t>1.,, </a:t>
            </a:r>
            <a:r>
              <a:rPr lang="lt-LT" sz="3200" dirty="0" smtClean="0"/>
              <a:t>Minia nieko neišmano apie aukštesnius dalykus, todėl ją reikia prikelti ir mokyti mąstyti“;</a:t>
            </a:r>
          </a:p>
          <a:p>
            <a:r>
              <a:rPr lang="lt-LT" sz="3200" dirty="0" smtClean="0"/>
              <a:t>2. ,,Stipriausias, kas labiausiai vienas“;</a:t>
            </a:r>
          </a:p>
          <a:p>
            <a:r>
              <a:rPr lang="lt-LT" sz="3200" dirty="0" smtClean="0"/>
              <a:t>3. ,,Pirmiausia reikia būti teisingam ir ištikimam sau pačiam  - gyvenime save patį realizuoti“;</a:t>
            </a:r>
          </a:p>
          <a:p>
            <a:r>
              <a:rPr lang="lt-LT" sz="3200" dirty="0"/>
              <a:t> </a:t>
            </a:r>
            <a:r>
              <a:rPr lang="lt-LT" sz="3200" dirty="0" smtClean="0"/>
              <a:t>4. Kokia svarbiausia žmogaus pareiga? ,,Būti sau žmogumi.“.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49663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,,Peras </a:t>
            </a:r>
            <a:r>
              <a:rPr lang="lt-LT" dirty="0" err="1" smtClean="0"/>
              <a:t>Giuntas</a:t>
            </a:r>
            <a:r>
              <a:rPr lang="lt-LT" dirty="0" smtClean="0"/>
              <a:t>“ – kūrinys, atspindintis žmogaus gyvenimo kelionę į save patį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Ištrauka </a:t>
            </a:r>
            <a:r>
              <a:rPr lang="lt-LT" smtClean="0"/>
              <a:t>iš pirmojo veiksmo.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737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as">
  <a:themeElements>
    <a:clrScheme name="Horizontas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as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a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168</Words>
  <Application>Microsoft Office PowerPoint</Application>
  <PresentationFormat>Demonstracija ekrane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Horizontas</vt:lpstr>
      <vt:lpstr>Henrikas Ibsenas – vienas didžiausių pasaulio rašytojų</vt:lpstr>
      <vt:lpstr>Estetinė nuostata</vt:lpstr>
      <vt:lpstr>Kūryba</vt:lpstr>
      <vt:lpstr>Realistinė kūryba</vt:lpstr>
      <vt:lpstr>Keletas  citatų, kurios padės suprasti  Henriko Ibseno kūrybą</vt:lpstr>
      <vt:lpstr>,,Peras Giuntas“ – kūrinys, atspindintis žmogaus gyvenimo kelionę į save patį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Henrikas Ibsenas – vienas didžiausių pasaulio rašytojų</dc:title>
  <dc:creator>KKačerauskas</dc:creator>
  <cp:lastModifiedBy>KKačerauskas</cp:lastModifiedBy>
  <cp:revision>4</cp:revision>
  <dcterms:created xsi:type="dcterms:W3CDTF">2016-02-28T17:11:45Z</dcterms:created>
  <dcterms:modified xsi:type="dcterms:W3CDTF">2016-02-28T17:46:02Z</dcterms:modified>
</cp:coreProperties>
</file>