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3" r:id="rId5"/>
    <p:sldId id="264" r:id="rId6"/>
    <p:sldId id="267" r:id="rId7"/>
    <p:sldId id="269" r:id="rId8"/>
    <p:sldId id="273" r:id="rId9"/>
    <p:sldId id="275" r:id="rId10"/>
    <p:sldId id="280" r:id="rId11"/>
    <p:sldId id="281" r:id="rId12"/>
    <p:sldId id="283" r:id="rId13"/>
    <p:sldId id="285" r:id="rId14"/>
    <p:sldId id="286" r:id="rId15"/>
    <p:sldId id="288" r:id="rId16"/>
  </p:sldIdLst>
  <p:sldSz cx="9144000" cy="6858000" type="screen4x3"/>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13" autoAdjust="0"/>
    <p:restoredTop sz="94660"/>
  </p:normalViewPr>
  <p:slideViewPr>
    <p:cSldViewPr>
      <p:cViewPr varScale="1">
        <p:scale>
          <a:sx n="69" d="100"/>
          <a:sy n="69" d="100"/>
        </p:scale>
        <p:origin x="-1410"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Virsraksta slaids">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lv-LV" smtClean="0"/>
              <a:t>Rediģēt šablona virsraksta stilu</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v-LV" smtClean="0"/>
              <a:t>Rediģēt šablona apakšvirsraksta stilu</a:t>
            </a:r>
            <a:endParaRPr lang="en-US" dirty="0"/>
          </a:p>
        </p:txBody>
      </p:sp>
      <p:sp>
        <p:nvSpPr>
          <p:cNvPr id="7" name="Date Placeholder 6"/>
          <p:cNvSpPr>
            <a:spLocks noGrp="1"/>
          </p:cNvSpPr>
          <p:nvPr>
            <p:ph type="dt" sz="half" idx="10"/>
          </p:nvPr>
        </p:nvSpPr>
        <p:spPr/>
        <p:txBody>
          <a:bodyPr/>
          <a:lstStyle/>
          <a:p>
            <a:fld id="{852E67C6-59A4-4B47-983C-E4051C3C8B9C}" type="datetimeFigureOut">
              <a:rPr lang="lv-LV" smtClean="0"/>
              <a:t>16.03.2016</a:t>
            </a:fld>
            <a:endParaRPr lang="lv-LV"/>
          </a:p>
        </p:txBody>
      </p:sp>
      <p:sp>
        <p:nvSpPr>
          <p:cNvPr id="8" name="Slide Number Placeholder 7"/>
          <p:cNvSpPr>
            <a:spLocks noGrp="1"/>
          </p:cNvSpPr>
          <p:nvPr>
            <p:ph type="sldNum" sz="quarter" idx="11"/>
          </p:nvPr>
        </p:nvSpPr>
        <p:spPr/>
        <p:txBody>
          <a:bodyPr/>
          <a:lstStyle/>
          <a:p>
            <a:fld id="{88FD3FAF-2EC0-48CC-9215-D85C23CAE8DC}" type="slidenum">
              <a:rPr lang="lv-LV" smtClean="0"/>
              <a:t>‹#›</a:t>
            </a:fld>
            <a:endParaRPr lang="lv-LV"/>
          </a:p>
        </p:txBody>
      </p:sp>
      <p:sp>
        <p:nvSpPr>
          <p:cNvPr id="9" name="Footer Placeholder 8"/>
          <p:cNvSpPr>
            <a:spLocks noGrp="1"/>
          </p:cNvSpPr>
          <p:nvPr>
            <p:ph type="ftr" sz="quarter" idx="12"/>
          </p:nvPr>
        </p:nvSpPr>
        <p:spPr/>
        <p:txBody>
          <a:bodyPr/>
          <a:lstStyle/>
          <a:p>
            <a:endParaRPr lang="lv-LV"/>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Virsraksts un satur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mtClean="0"/>
              <a:t>Rediģēt šablona virsraksta stilu</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lv-LV" smtClean="0"/>
              <a:t>Rediģēt šablona teksta stilus</a:t>
            </a:r>
          </a:p>
          <a:p>
            <a:pPr lvl="1"/>
            <a:r>
              <a:rPr lang="lv-LV" smtClean="0"/>
              <a:t>Otrais līmenis</a:t>
            </a:r>
          </a:p>
          <a:p>
            <a:pPr lvl="2"/>
            <a:r>
              <a:rPr lang="lv-LV" smtClean="0"/>
              <a:t>Trešais līmenis</a:t>
            </a:r>
          </a:p>
          <a:p>
            <a:pPr lvl="3"/>
            <a:r>
              <a:rPr lang="lv-LV" smtClean="0"/>
              <a:t>Ceturtais līmenis</a:t>
            </a:r>
          </a:p>
          <a:p>
            <a:pPr lvl="4"/>
            <a:r>
              <a:rPr lang="lv-LV" smtClean="0"/>
              <a:t>Piektais līmenis</a:t>
            </a:r>
            <a:endParaRPr lang="en-US" dirty="0" smtClean="0"/>
          </a:p>
        </p:txBody>
      </p:sp>
      <p:sp>
        <p:nvSpPr>
          <p:cNvPr id="4" name="Date Placeholder 3"/>
          <p:cNvSpPr>
            <a:spLocks noGrp="1"/>
          </p:cNvSpPr>
          <p:nvPr>
            <p:ph type="dt" sz="half" idx="10"/>
          </p:nvPr>
        </p:nvSpPr>
        <p:spPr/>
        <p:txBody>
          <a:bodyPr/>
          <a:lstStyle/>
          <a:p>
            <a:fld id="{852E67C6-59A4-4B47-983C-E4051C3C8B9C}" type="datetimeFigureOut">
              <a:rPr lang="lv-LV" smtClean="0"/>
              <a:t>16.03.2016</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88FD3FAF-2EC0-48CC-9215-D85C23CAE8DC}" type="slidenum">
              <a:rPr lang="lv-LV" smtClean="0"/>
              <a:t>‹#›</a:t>
            </a:fld>
            <a:endParaRPr lang="lv-LV"/>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adaļas galvene">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lv-LV" smtClean="0"/>
              <a:t>Rediģēt šablona virsraksta stilu</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v-LV" smtClean="0"/>
              <a:t>Rediģēt šablona teksta stilus</a:t>
            </a:r>
          </a:p>
        </p:txBody>
      </p:sp>
      <p:sp>
        <p:nvSpPr>
          <p:cNvPr id="4" name="Date Placeholder 3"/>
          <p:cNvSpPr>
            <a:spLocks noGrp="1"/>
          </p:cNvSpPr>
          <p:nvPr>
            <p:ph type="dt" sz="half" idx="10"/>
          </p:nvPr>
        </p:nvSpPr>
        <p:spPr/>
        <p:txBody>
          <a:bodyPr/>
          <a:lstStyle/>
          <a:p>
            <a:fld id="{852E67C6-59A4-4B47-983C-E4051C3C8B9C}" type="datetimeFigureOut">
              <a:rPr lang="lv-LV" smtClean="0"/>
              <a:t>16.03.2016</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88FD3FAF-2EC0-48CC-9215-D85C23CAE8DC}" type="slidenum">
              <a:rPr lang="lv-LV" smtClean="0"/>
              <a:t>‹#›</a:t>
            </a:fld>
            <a:endParaRPr lang="lv-LV"/>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ivi satur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mtClean="0"/>
              <a:t>Rediģēt šablona virsraksta stilu</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lv-LV" smtClean="0"/>
              <a:t>Rediģēt šablona teksta stilus</a:t>
            </a:r>
          </a:p>
          <a:p>
            <a:pPr lvl="1"/>
            <a:r>
              <a:rPr lang="lv-LV" smtClean="0"/>
              <a:t>Otrais līmenis</a:t>
            </a:r>
          </a:p>
          <a:p>
            <a:pPr lvl="2"/>
            <a:r>
              <a:rPr lang="lv-LV" smtClean="0"/>
              <a:t>Trešais līmenis</a:t>
            </a:r>
          </a:p>
          <a:p>
            <a:pPr lvl="3"/>
            <a:r>
              <a:rPr lang="lv-LV" smtClean="0"/>
              <a:t>Ceturtais līmenis</a:t>
            </a:r>
          </a:p>
          <a:p>
            <a:pPr lvl="4"/>
            <a:r>
              <a:rPr lang="lv-LV" smtClean="0"/>
              <a:t>Piektais līmenis</a:t>
            </a:r>
            <a:endParaRPr lang="en-US" dirty="0" smtClean="0"/>
          </a:p>
        </p:txBody>
      </p:sp>
      <p:sp>
        <p:nvSpPr>
          <p:cNvPr id="5" name="Date Placeholder 4"/>
          <p:cNvSpPr>
            <a:spLocks noGrp="1"/>
          </p:cNvSpPr>
          <p:nvPr>
            <p:ph type="dt" sz="half" idx="10"/>
          </p:nvPr>
        </p:nvSpPr>
        <p:spPr/>
        <p:txBody>
          <a:bodyPr/>
          <a:lstStyle/>
          <a:p>
            <a:fld id="{852E67C6-59A4-4B47-983C-E4051C3C8B9C}" type="datetimeFigureOut">
              <a:rPr lang="lv-LV" smtClean="0"/>
              <a:t>16.03.2016</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88FD3FAF-2EC0-48CC-9215-D85C23CAE8DC}" type="slidenum">
              <a:rPr lang="lv-LV" smtClean="0"/>
              <a:t>‹#›</a:t>
            </a:fld>
            <a:endParaRPr lang="lv-LV"/>
          </a:p>
        </p:txBody>
      </p:sp>
      <p:sp>
        <p:nvSpPr>
          <p:cNvPr id="9" name="Content Placeholder 8"/>
          <p:cNvSpPr>
            <a:spLocks noGrp="1"/>
          </p:cNvSpPr>
          <p:nvPr>
            <p:ph sz="quarter" idx="13"/>
          </p:nvPr>
        </p:nvSpPr>
        <p:spPr>
          <a:xfrm>
            <a:off x="365760" y="1600200"/>
            <a:ext cx="4041648" cy="4526280"/>
          </a:xfrm>
        </p:spPr>
        <p:txBody>
          <a:bodyPr/>
          <a:lstStyle/>
          <a:p>
            <a:pPr lvl="0"/>
            <a:r>
              <a:rPr lang="lv-LV" smtClean="0"/>
              <a:t>Rediģēt šablona teksta stilus</a:t>
            </a:r>
          </a:p>
          <a:p>
            <a:pPr lvl="1"/>
            <a:r>
              <a:rPr lang="lv-LV" smtClean="0"/>
              <a:t>Otrais līmenis</a:t>
            </a:r>
          </a:p>
          <a:p>
            <a:pPr lvl="2"/>
            <a:r>
              <a:rPr lang="lv-LV" smtClean="0"/>
              <a:t>Trešais līmenis</a:t>
            </a:r>
          </a:p>
          <a:p>
            <a:pPr lvl="3"/>
            <a:r>
              <a:rPr lang="lv-LV" smtClean="0"/>
              <a:t>Ceturtais līmenis</a:t>
            </a:r>
          </a:p>
          <a:p>
            <a:pPr lvl="4"/>
            <a:r>
              <a:rPr lang="lv-LV" smtClean="0"/>
              <a:t>Piektais līmenis</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līdzinājum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lv-LV" smtClean="0"/>
              <a:t>Rediģēt šablona virsraksta stilu</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smtClean="0"/>
              <a:t>Rediģēt šablona teksta stilus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smtClean="0"/>
              <a:t>Rediģēt šablona teksta stilus</a:t>
            </a:r>
          </a:p>
        </p:txBody>
      </p:sp>
      <p:sp>
        <p:nvSpPr>
          <p:cNvPr id="7" name="Date Placeholder 6"/>
          <p:cNvSpPr>
            <a:spLocks noGrp="1"/>
          </p:cNvSpPr>
          <p:nvPr>
            <p:ph type="dt" sz="half" idx="10"/>
          </p:nvPr>
        </p:nvSpPr>
        <p:spPr/>
        <p:txBody>
          <a:bodyPr/>
          <a:lstStyle/>
          <a:p>
            <a:fld id="{852E67C6-59A4-4B47-983C-E4051C3C8B9C}" type="datetimeFigureOut">
              <a:rPr lang="lv-LV" smtClean="0"/>
              <a:t>16.03.2016</a:t>
            </a:fld>
            <a:endParaRPr lang="lv-LV"/>
          </a:p>
        </p:txBody>
      </p:sp>
      <p:sp>
        <p:nvSpPr>
          <p:cNvPr id="8" name="Footer Placeholder 7"/>
          <p:cNvSpPr>
            <a:spLocks noGrp="1"/>
          </p:cNvSpPr>
          <p:nvPr>
            <p:ph type="ftr" sz="quarter" idx="11"/>
          </p:nvPr>
        </p:nvSpPr>
        <p:spPr/>
        <p:txBody>
          <a:bodyPr/>
          <a:lstStyle/>
          <a:p>
            <a:endParaRPr lang="lv-LV"/>
          </a:p>
        </p:txBody>
      </p:sp>
      <p:sp>
        <p:nvSpPr>
          <p:cNvPr id="9" name="Slide Number Placeholder 8"/>
          <p:cNvSpPr>
            <a:spLocks noGrp="1"/>
          </p:cNvSpPr>
          <p:nvPr>
            <p:ph type="sldNum" sz="quarter" idx="12"/>
          </p:nvPr>
        </p:nvSpPr>
        <p:spPr/>
        <p:txBody>
          <a:bodyPr/>
          <a:lstStyle/>
          <a:p>
            <a:fld id="{88FD3FAF-2EC0-48CC-9215-D85C23CAE8DC}" type="slidenum">
              <a:rPr lang="lv-LV" smtClean="0"/>
              <a:t>‹#›</a:t>
            </a:fld>
            <a:endParaRPr lang="lv-LV"/>
          </a:p>
        </p:txBody>
      </p:sp>
      <p:sp>
        <p:nvSpPr>
          <p:cNvPr id="11" name="Content Placeholder 10"/>
          <p:cNvSpPr>
            <a:spLocks noGrp="1"/>
          </p:cNvSpPr>
          <p:nvPr>
            <p:ph sz="quarter" idx="13"/>
          </p:nvPr>
        </p:nvSpPr>
        <p:spPr>
          <a:xfrm>
            <a:off x="457200" y="2212848"/>
            <a:ext cx="4041648" cy="3913632"/>
          </a:xfrm>
        </p:spPr>
        <p:txBody>
          <a:bodyPr/>
          <a:lstStyle/>
          <a:p>
            <a:pPr lvl="0"/>
            <a:r>
              <a:rPr lang="lv-LV" smtClean="0"/>
              <a:t>Rediģēt šablona teksta stilus</a:t>
            </a:r>
          </a:p>
          <a:p>
            <a:pPr lvl="1"/>
            <a:r>
              <a:rPr lang="lv-LV" smtClean="0"/>
              <a:t>Otrais līmenis</a:t>
            </a:r>
          </a:p>
          <a:p>
            <a:pPr lvl="2"/>
            <a:r>
              <a:rPr lang="lv-LV" smtClean="0"/>
              <a:t>Trešais līmenis</a:t>
            </a:r>
          </a:p>
          <a:p>
            <a:pPr lvl="3"/>
            <a:r>
              <a:rPr lang="lv-LV" smtClean="0"/>
              <a:t>Ceturtais līmenis</a:t>
            </a:r>
          </a:p>
          <a:p>
            <a:pPr lvl="4"/>
            <a:r>
              <a:rPr lang="lv-LV" smtClean="0"/>
              <a:t>Piektais līmenis</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lv-LV" smtClean="0"/>
              <a:t>Rediģēt šablona teksta stilus</a:t>
            </a:r>
          </a:p>
          <a:p>
            <a:pPr lvl="1"/>
            <a:r>
              <a:rPr lang="lv-LV" smtClean="0"/>
              <a:t>Otrais līmenis</a:t>
            </a:r>
          </a:p>
          <a:p>
            <a:pPr lvl="2"/>
            <a:r>
              <a:rPr lang="lv-LV" smtClean="0"/>
              <a:t>Trešais līmenis</a:t>
            </a:r>
          </a:p>
          <a:p>
            <a:pPr lvl="3"/>
            <a:r>
              <a:rPr lang="lv-LV" smtClean="0"/>
              <a:t>Ceturtais līmenis</a:t>
            </a:r>
          </a:p>
          <a:p>
            <a:pPr lvl="4"/>
            <a:r>
              <a:rPr lang="lv-LV" smtClean="0"/>
              <a:t>Piektais līmenis</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ai virsraks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mtClean="0"/>
              <a:t>Rediģēt šablona virsraksta stilu</a:t>
            </a:r>
            <a:endParaRPr lang="en-US" dirty="0"/>
          </a:p>
        </p:txBody>
      </p:sp>
      <p:sp>
        <p:nvSpPr>
          <p:cNvPr id="3" name="Date Placeholder 2"/>
          <p:cNvSpPr>
            <a:spLocks noGrp="1"/>
          </p:cNvSpPr>
          <p:nvPr>
            <p:ph type="dt" sz="half" idx="10"/>
          </p:nvPr>
        </p:nvSpPr>
        <p:spPr/>
        <p:txBody>
          <a:bodyPr/>
          <a:lstStyle/>
          <a:p>
            <a:fld id="{852E67C6-59A4-4B47-983C-E4051C3C8B9C}" type="datetimeFigureOut">
              <a:rPr lang="lv-LV" smtClean="0"/>
              <a:t>16.03.2016</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88FD3FAF-2EC0-48CC-9215-D85C23CAE8DC}" type="slidenum">
              <a:rPr lang="lv-LV" smtClean="0"/>
              <a:t>‹#›</a:t>
            </a:fld>
            <a:endParaRPr lang="lv-LV"/>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kšs">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2E67C6-59A4-4B47-983C-E4051C3C8B9C}" type="datetimeFigureOut">
              <a:rPr lang="lv-LV" smtClean="0"/>
              <a:t>16.03.2016</a:t>
            </a:fld>
            <a:endParaRPr lang="lv-LV"/>
          </a:p>
        </p:txBody>
      </p:sp>
      <p:sp>
        <p:nvSpPr>
          <p:cNvPr id="3" name="Footer Placeholder 2"/>
          <p:cNvSpPr>
            <a:spLocks noGrp="1"/>
          </p:cNvSpPr>
          <p:nvPr>
            <p:ph type="ftr" sz="quarter" idx="11"/>
          </p:nvPr>
        </p:nvSpPr>
        <p:spPr/>
        <p:txBody>
          <a:bodyPr/>
          <a:lstStyle/>
          <a:p>
            <a:endParaRPr lang="lv-LV"/>
          </a:p>
        </p:txBody>
      </p:sp>
      <p:sp>
        <p:nvSpPr>
          <p:cNvPr id="4" name="Slide Number Placeholder 3"/>
          <p:cNvSpPr>
            <a:spLocks noGrp="1"/>
          </p:cNvSpPr>
          <p:nvPr>
            <p:ph type="sldNum" sz="quarter" idx="12"/>
          </p:nvPr>
        </p:nvSpPr>
        <p:spPr/>
        <p:txBody>
          <a:bodyPr/>
          <a:lstStyle/>
          <a:p>
            <a:fld id="{88FD3FAF-2EC0-48CC-9215-D85C23CAE8DC}" type="slidenum">
              <a:rPr lang="lv-LV" smtClean="0"/>
              <a:t>‹#›</a:t>
            </a:fld>
            <a:endParaRPr lang="lv-LV"/>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aturs ar parakstu">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lv-LV" smtClean="0"/>
              <a:t>Rediģēt šablona virsraksta stilu</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v-LV" smtClean="0"/>
              <a:t>Rediģēt šablona teksta stilus</a:t>
            </a:r>
          </a:p>
          <a:p>
            <a:pPr lvl="1"/>
            <a:r>
              <a:rPr lang="lv-LV" smtClean="0"/>
              <a:t>Otrais līmenis</a:t>
            </a:r>
          </a:p>
          <a:p>
            <a:pPr lvl="2"/>
            <a:r>
              <a:rPr lang="lv-LV" smtClean="0"/>
              <a:t>Trešais līmenis</a:t>
            </a:r>
          </a:p>
          <a:p>
            <a:pPr lvl="3"/>
            <a:r>
              <a:rPr lang="lv-LV" smtClean="0"/>
              <a:t>Ceturtais līmenis</a:t>
            </a:r>
          </a:p>
          <a:p>
            <a:pPr lvl="4"/>
            <a:r>
              <a:rPr lang="lv-LV" smtClean="0"/>
              <a:t>Piektais līmenis</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v-LV" smtClean="0"/>
              <a:t>Rediģēt šablona teksta stilus</a:t>
            </a:r>
          </a:p>
        </p:txBody>
      </p:sp>
      <p:sp>
        <p:nvSpPr>
          <p:cNvPr id="5" name="Date Placeholder 4"/>
          <p:cNvSpPr>
            <a:spLocks noGrp="1"/>
          </p:cNvSpPr>
          <p:nvPr>
            <p:ph type="dt" sz="half" idx="10"/>
          </p:nvPr>
        </p:nvSpPr>
        <p:spPr/>
        <p:txBody>
          <a:bodyPr/>
          <a:lstStyle/>
          <a:p>
            <a:fld id="{852E67C6-59A4-4B47-983C-E4051C3C8B9C}" type="datetimeFigureOut">
              <a:rPr lang="lv-LV" smtClean="0"/>
              <a:t>16.03.2016</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88FD3FAF-2EC0-48CC-9215-D85C23CAE8DC}" type="slidenum">
              <a:rPr lang="lv-LV" smtClean="0"/>
              <a:t>‹#›</a:t>
            </a:fld>
            <a:endParaRPr lang="lv-LV"/>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ttēls ar parakstu">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lv-LV" smtClean="0"/>
              <a:t>Rediģēt šablona virsraksta stilu</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v-LV" smtClean="0"/>
              <a:t>Noklikšķiniet uz attēla ikonas</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v-LV" smtClean="0"/>
              <a:t>Rediģēt šablona teksta stilus</a:t>
            </a:r>
          </a:p>
        </p:txBody>
      </p:sp>
      <p:sp>
        <p:nvSpPr>
          <p:cNvPr id="5" name="Date Placeholder 4"/>
          <p:cNvSpPr>
            <a:spLocks noGrp="1"/>
          </p:cNvSpPr>
          <p:nvPr>
            <p:ph type="dt" sz="half" idx="10"/>
          </p:nvPr>
        </p:nvSpPr>
        <p:spPr/>
        <p:txBody>
          <a:bodyPr/>
          <a:lstStyle/>
          <a:p>
            <a:fld id="{852E67C6-59A4-4B47-983C-E4051C3C8B9C}" type="datetimeFigureOut">
              <a:rPr lang="lv-LV" smtClean="0"/>
              <a:t>16.03.2016</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88FD3FAF-2EC0-48CC-9215-D85C23CAE8DC}" type="slidenum">
              <a:rPr lang="lv-LV" smtClean="0"/>
              <a:t>‹#›</a:t>
            </a:fld>
            <a:endParaRPr lang="lv-LV"/>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Virsraksts un vertikāls teks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mtClean="0"/>
              <a:t>Rediģēt šablona virsraksta stilu</a:t>
            </a:r>
            <a:endParaRPr lang="en-US" dirty="0"/>
          </a:p>
        </p:txBody>
      </p:sp>
      <p:sp>
        <p:nvSpPr>
          <p:cNvPr id="3" name="Vertical Text Placeholder 2"/>
          <p:cNvSpPr>
            <a:spLocks noGrp="1"/>
          </p:cNvSpPr>
          <p:nvPr>
            <p:ph type="body" orient="vert" idx="1"/>
          </p:nvPr>
        </p:nvSpPr>
        <p:spPr/>
        <p:txBody>
          <a:bodyPr vert="eaVert"/>
          <a:lstStyle/>
          <a:p>
            <a:pPr lvl="0"/>
            <a:r>
              <a:rPr lang="lv-LV" smtClean="0"/>
              <a:t>Rediģēt šablona teksta stilus</a:t>
            </a:r>
          </a:p>
          <a:p>
            <a:pPr lvl="1"/>
            <a:r>
              <a:rPr lang="lv-LV" smtClean="0"/>
              <a:t>Otrais līmenis</a:t>
            </a:r>
          </a:p>
          <a:p>
            <a:pPr lvl="2"/>
            <a:r>
              <a:rPr lang="lv-LV" smtClean="0"/>
              <a:t>Trešais līmenis</a:t>
            </a:r>
          </a:p>
          <a:p>
            <a:pPr lvl="3"/>
            <a:r>
              <a:rPr lang="lv-LV" smtClean="0"/>
              <a:t>Ceturtais līmenis</a:t>
            </a:r>
          </a:p>
          <a:p>
            <a:pPr lvl="4"/>
            <a:r>
              <a:rPr lang="lv-LV" smtClean="0"/>
              <a:t>Piektais līmenis</a:t>
            </a:r>
            <a:endParaRPr lang="en-US"/>
          </a:p>
        </p:txBody>
      </p:sp>
      <p:sp>
        <p:nvSpPr>
          <p:cNvPr id="4" name="Date Placeholder 3"/>
          <p:cNvSpPr>
            <a:spLocks noGrp="1"/>
          </p:cNvSpPr>
          <p:nvPr>
            <p:ph type="dt" sz="half" idx="10"/>
          </p:nvPr>
        </p:nvSpPr>
        <p:spPr/>
        <p:txBody>
          <a:bodyPr/>
          <a:lstStyle/>
          <a:p>
            <a:fld id="{852E67C6-59A4-4B47-983C-E4051C3C8B9C}" type="datetimeFigureOut">
              <a:rPr lang="lv-LV" smtClean="0"/>
              <a:t>16.03.2016</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88FD3FAF-2EC0-48CC-9215-D85C23CAE8DC}" type="slidenum">
              <a:rPr lang="lv-LV" smtClean="0"/>
              <a:t>‹#›</a:t>
            </a:fld>
            <a:endParaRPr lang="lv-LV"/>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āls virsraksts un tekst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lv-LV" smtClean="0"/>
              <a:t>Rediģēt šablona virsraksta stilu</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lv-LV" smtClean="0"/>
              <a:t>Rediģēt šablona teksta stilus</a:t>
            </a:r>
          </a:p>
          <a:p>
            <a:pPr lvl="1"/>
            <a:r>
              <a:rPr lang="lv-LV" smtClean="0"/>
              <a:t>Otrais līmenis</a:t>
            </a:r>
          </a:p>
          <a:p>
            <a:pPr lvl="2"/>
            <a:r>
              <a:rPr lang="lv-LV" smtClean="0"/>
              <a:t>Trešais līmenis</a:t>
            </a:r>
          </a:p>
          <a:p>
            <a:pPr lvl="3"/>
            <a:r>
              <a:rPr lang="lv-LV" smtClean="0"/>
              <a:t>Ceturtais līmenis</a:t>
            </a:r>
          </a:p>
          <a:p>
            <a:pPr lvl="4"/>
            <a:r>
              <a:rPr lang="lv-LV" smtClean="0"/>
              <a:t>Piektais līmenis</a:t>
            </a:r>
            <a:endParaRPr lang="en-US"/>
          </a:p>
        </p:txBody>
      </p:sp>
      <p:sp>
        <p:nvSpPr>
          <p:cNvPr id="4" name="Date Placeholder 3"/>
          <p:cNvSpPr>
            <a:spLocks noGrp="1"/>
          </p:cNvSpPr>
          <p:nvPr>
            <p:ph type="dt" sz="half" idx="10"/>
          </p:nvPr>
        </p:nvSpPr>
        <p:spPr/>
        <p:txBody>
          <a:bodyPr/>
          <a:lstStyle/>
          <a:p>
            <a:fld id="{852E67C6-59A4-4B47-983C-E4051C3C8B9C}" type="datetimeFigureOut">
              <a:rPr lang="lv-LV" smtClean="0"/>
              <a:t>16.03.2016</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88FD3FAF-2EC0-48CC-9215-D85C23CAE8DC}" type="slidenum">
              <a:rPr lang="lv-LV" smtClean="0"/>
              <a:t>‹#›</a:t>
            </a:fld>
            <a:endParaRPr lang="lv-LV"/>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lv-LV" smtClean="0"/>
              <a:t>Rediģēt šablona virsraksta stilu</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lv-LV" smtClean="0"/>
              <a:t>Rediģēt šablona teksta stilus</a:t>
            </a:r>
          </a:p>
          <a:p>
            <a:pPr lvl="1"/>
            <a:r>
              <a:rPr lang="lv-LV" smtClean="0"/>
              <a:t>Otrais līmenis</a:t>
            </a:r>
          </a:p>
          <a:p>
            <a:pPr lvl="2"/>
            <a:r>
              <a:rPr lang="lv-LV" smtClean="0"/>
              <a:t>Trešais līmenis</a:t>
            </a:r>
          </a:p>
          <a:p>
            <a:pPr lvl="3"/>
            <a:r>
              <a:rPr lang="lv-LV" smtClean="0"/>
              <a:t>Ceturtais līmenis</a:t>
            </a:r>
          </a:p>
          <a:p>
            <a:pPr lvl="4"/>
            <a:r>
              <a:rPr lang="lv-LV" smtClean="0"/>
              <a:t>Piektais līmenis</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852E67C6-59A4-4B47-983C-E4051C3C8B9C}" type="datetimeFigureOut">
              <a:rPr lang="lv-LV" smtClean="0"/>
              <a:t>16.03.2016</a:t>
            </a:fld>
            <a:endParaRPr lang="lv-LV"/>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lv-LV"/>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88FD3FAF-2EC0-48CC-9215-D85C23CAE8DC}" type="slidenum">
              <a:rPr lang="lv-LV" smtClean="0"/>
              <a:t>‹#›</a:t>
            </a:fld>
            <a:endParaRPr lang="lv-LV"/>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youtube.com/watch?v=MIfI8mKpJZU"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youtube.com/watch?v=SrUfp9FZMF8"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ctrTitle"/>
          </p:nvPr>
        </p:nvSpPr>
        <p:spPr/>
        <p:txBody>
          <a:bodyPr/>
          <a:lstStyle/>
          <a:p>
            <a:r>
              <a:rPr lang="lv-LV" dirty="0" smtClean="0"/>
              <a:t>«Ko Tu zini par Imantu Ziedoni?»</a:t>
            </a:r>
            <a:endParaRPr lang="lv-LV" dirty="0"/>
          </a:p>
        </p:txBody>
      </p:sp>
      <p:sp>
        <p:nvSpPr>
          <p:cNvPr id="3" name="Apakšvirsraksts 2"/>
          <p:cNvSpPr>
            <a:spLocks noGrp="1"/>
          </p:cNvSpPr>
          <p:nvPr>
            <p:ph type="subTitle" idx="1"/>
          </p:nvPr>
        </p:nvSpPr>
        <p:spPr/>
        <p:txBody>
          <a:bodyPr/>
          <a:lstStyle/>
          <a:p>
            <a:r>
              <a:rPr lang="lv-LV" dirty="0" smtClean="0"/>
              <a:t>Konkurss</a:t>
            </a:r>
            <a:endParaRPr lang="lv-LV" dirty="0"/>
          </a:p>
        </p:txBody>
      </p:sp>
    </p:spTree>
    <p:extLst>
      <p:ext uri="{BB962C8B-B14F-4D97-AF65-F5344CB8AC3E}">
        <p14:creationId xmlns:p14="http://schemas.microsoft.com/office/powerpoint/2010/main" val="10676085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title"/>
          </p:nvPr>
        </p:nvSpPr>
        <p:spPr/>
        <p:txBody>
          <a:bodyPr>
            <a:noAutofit/>
          </a:bodyPr>
          <a:lstStyle/>
          <a:p>
            <a:r>
              <a:rPr lang="lv-LV" sz="3600" dirty="0" smtClean="0"/>
              <a:t>I daļa</a:t>
            </a:r>
            <a:br>
              <a:rPr lang="lv-LV" sz="3600" dirty="0" smtClean="0"/>
            </a:br>
            <a:r>
              <a:rPr lang="lv-LV" sz="3600" dirty="0" smtClean="0"/>
              <a:t>“Es zinu mirkļus dienas garumā un dienas mirkļa īsumā.” </a:t>
            </a:r>
            <a:endParaRPr lang="lv-LV" sz="3600" dirty="0"/>
          </a:p>
        </p:txBody>
      </p:sp>
      <p:sp>
        <p:nvSpPr>
          <p:cNvPr id="3" name="Satura vietturis 2"/>
          <p:cNvSpPr>
            <a:spLocks noGrp="1"/>
          </p:cNvSpPr>
          <p:nvPr>
            <p:ph idx="1"/>
          </p:nvPr>
        </p:nvSpPr>
        <p:spPr>
          <a:xfrm>
            <a:off x="457200" y="1772816"/>
            <a:ext cx="8229600" cy="4353347"/>
          </a:xfrm>
        </p:spPr>
        <p:txBody>
          <a:bodyPr>
            <a:normAutofit lnSpcReduction="10000"/>
          </a:bodyPr>
          <a:lstStyle/>
          <a:p>
            <a:pPr marL="0" indent="0">
              <a:buNone/>
            </a:pPr>
            <a:r>
              <a:rPr lang="lv-LV" dirty="0" smtClean="0"/>
              <a:t>Kopā ar I. Ziedoņa dzeju iepazīsim dzejnieka biogrāfijas datus.</a:t>
            </a:r>
          </a:p>
          <a:p>
            <a:pPr marL="0" indent="0">
              <a:buNone/>
            </a:pPr>
            <a:r>
              <a:rPr lang="lv-LV" u="sng" dirty="0" smtClean="0"/>
              <a:t>Noteikumi:</a:t>
            </a:r>
          </a:p>
          <a:p>
            <a:pPr marL="514350" indent="-514350">
              <a:buAutoNum type="arabicPeriod"/>
            </a:pPr>
            <a:r>
              <a:rPr lang="lv-LV" dirty="0" smtClean="0"/>
              <a:t>Tiks nolasīts dzejas citāts un jautājums. Laiks 30 sekundes.</a:t>
            </a:r>
          </a:p>
          <a:p>
            <a:pPr marL="514350" indent="-514350">
              <a:buAutoNum type="arabicPeriod"/>
            </a:pPr>
            <a:r>
              <a:rPr lang="lv-LV" dirty="0" smtClean="0"/>
              <a:t>Tā komanda, kura zina atbildi, paskandina zvaniņu.</a:t>
            </a:r>
          </a:p>
          <a:p>
            <a:pPr marL="514350" indent="-514350">
              <a:buAutoNum type="arabicPeriod"/>
            </a:pPr>
            <a:r>
              <a:rPr lang="lv-LV" dirty="0" smtClean="0"/>
              <a:t>Pēc uzaicinājuma drīkst atbildēt.</a:t>
            </a:r>
          </a:p>
          <a:p>
            <a:pPr marL="514350" indent="-514350">
              <a:buAutoNum type="arabicPeriod"/>
            </a:pPr>
            <a:r>
              <a:rPr lang="lv-LV" dirty="0" smtClean="0"/>
              <a:t>Ja pretinieku komanda atbild nepareizi, tad drīkst minēt otra komanda.</a:t>
            </a:r>
          </a:p>
          <a:p>
            <a:pPr marL="514350" indent="-514350">
              <a:buAutoNum type="arabicPeriod"/>
            </a:pPr>
            <a:r>
              <a:rPr lang="lv-LV" dirty="0" smtClean="0"/>
              <a:t>Katra pareiza atbilde – 1 punkts.</a:t>
            </a:r>
          </a:p>
        </p:txBody>
      </p:sp>
    </p:spTree>
    <p:extLst>
      <p:ext uri="{BB962C8B-B14F-4D97-AF65-F5344CB8AC3E}">
        <p14:creationId xmlns:p14="http://schemas.microsoft.com/office/powerpoint/2010/main" val="5827763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lv-LV" dirty="0" smtClean="0"/>
              <a:t>1.</a:t>
            </a:r>
            <a:endParaRPr lang="lv-LV" dirty="0"/>
          </a:p>
        </p:txBody>
      </p:sp>
      <p:sp>
        <p:nvSpPr>
          <p:cNvPr id="3" name="Satura vietturis 2"/>
          <p:cNvSpPr>
            <a:spLocks noGrp="1"/>
          </p:cNvSpPr>
          <p:nvPr>
            <p:ph idx="1"/>
          </p:nvPr>
        </p:nvSpPr>
        <p:spPr/>
        <p:txBody>
          <a:bodyPr/>
          <a:lstStyle/>
          <a:p>
            <a:r>
              <a:rPr lang="lv-LV" dirty="0" smtClean="0"/>
              <a:t>„Tā kā balts cālītis uz zemes sāku kasīties.”</a:t>
            </a:r>
          </a:p>
          <a:p>
            <a:r>
              <a:rPr lang="lv-LV" dirty="0" smtClean="0"/>
              <a:t>Kurā gadā un datumā ir dzimis I. Ziedonis?</a:t>
            </a:r>
          </a:p>
          <a:p>
            <a:r>
              <a:rPr lang="lv-LV" dirty="0"/>
              <a:t>1933. gada 3. maijā </a:t>
            </a:r>
            <a:endParaRPr lang="lv-LV" dirty="0" smtClean="0"/>
          </a:p>
          <a:p>
            <a:endParaRPr lang="lv-LV" dirty="0" smtClean="0"/>
          </a:p>
          <a:p>
            <a:endParaRPr lang="lv-LV" dirty="0"/>
          </a:p>
        </p:txBody>
      </p:sp>
    </p:spTree>
    <p:extLst>
      <p:ext uri="{BB962C8B-B14F-4D97-AF65-F5344CB8AC3E}">
        <p14:creationId xmlns:p14="http://schemas.microsoft.com/office/powerpoint/2010/main" val="3511375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lv-LV" dirty="0" smtClean="0"/>
              <a:t>6. </a:t>
            </a:r>
            <a:endParaRPr lang="lv-LV" dirty="0"/>
          </a:p>
        </p:txBody>
      </p:sp>
      <p:sp>
        <p:nvSpPr>
          <p:cNvPr id="3" name="Satura vietturis 2"/>
          <p:cNvSpPr>
            <a:spLocks noGrp="1"/>
          </p:cNvSpPr>
          <p:nvPr>
            <p:ph idx="1"/>
          </p:nvPr>
        </p:nvSpPr>
        <p:spPr/>
        <p:txBody>
          <a:bodyPr/>
          <a:lstStyle/>
          <a:p>
            <a:r>
              <a:rPr lang="lv-LV" dirty="0" smtClean="0"/>
              <a:t>„Par ko mans tēvs ir dziedājis?”</a:t>
            </a:r>
          </a:p>
          <a:p>
            <a:r>
              <a:rPr lang="lv-LV" dirty="0" smtClean="0"/>
              <a:t>Cik bērniem I. Ziedonis ir tēvs? Nosauciet tos! </a:t>
            </a:r>
          </a:p>
          <a:p>
            <a:r>
              <a:rPr lang="lv-LV" dirty="0" smtClean="0"/>
              <a:t>Diviem - Rimantam un Baibai</a:t>
            </a:r>
          </a:p>
          <a:p>
            <a:endParaRPr lang="lv-LV" dirty="0"/>
          </a:p>
        </p:txBody>
      </p:sp>
    </p:spTree>
    <p:extLst>
      <p:ext uri="{BB962C8B-B14F-4D97-AF65-F5344CB8AC3E}">
        <p14:creationId xmlns:p14="http://schemas.microsoft.com/office/powerpoint/2010/main" val="2264793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lv-LV" dirty="0" smtClean="0"/>
              <a:t>7.</a:t>
            </a:r>
            <a:endParaRPr lang="lv-LV" dirty="0"/>
          </a:p>
        </p:txBody>
      </p:sp>
      <p:sp>
        <p:nvSpPr>
          <p:cNvPr id="3" name="Satura vietturis 2"/>
          <p:cNvSpPr>
            <a:spLocks noGrp="1"/>
          </p:cNvSpPr>
          <p:nvPr>
            <p:ph idx="1"/>
          </p:nvPr>
        </p:nvSpPr>
        <p:spPr/>
        <p:txBody>
          <a:bodyPr/>
          <a:lstStyle/>
          <a:p>
            <a:r>
              <a:rPr lang="lv-LV" dirty="0" smtClean="0"/>
              <a:t>„Ap sešiem uzrakstījās dzejolis. Tā – ne par ko.”</a:t>
            </a:r>
          </a:p>
          <a:p>
            <a:r>
              <a:rPr lang="lv-LV" dirty="0" smtClean="0"/>
              <a:t>Nosauciet dzejoļu krājumu, kurš tapis 1965</a:t>
            </a:r>
            <a:r>
              <a:rPr lang="lv-LV" dirty="0"/>
              <a:t>. </a:t>
            </a:r>
            <a:r>
              <a:rPr lang="lv-LV" dirty="0" smtClean="0"/>
              <a:t>gadā (ar šo dzejas </a:t>
            </a:r>
            <a:r>
              <a:rPr lang="lv-LV" dirty="0"/>
              <a:t>kompozīciju </a:t>
            </a:r>
            <a:r>
              <a:rPr lang="lv-LV" dirty="0" smtClean="0"/>
              <a:t>Dailes </a:t>
            </a:r>
            <a:r>
              <a:rPr lang="lv-LV" dirty="0"/>
              <a:t>teātrī P. Pētersons iedibināja Latvijā dzejas </a:t>
            </a:r>
            <a:r>
              <a:rPr lang="lv-LV" dirty="0" smtClean="0"/>
              <a:t>teātri)!</a:t>
            </a:r>
          </a:p>
          <a:p>
            <a:r>
              <a:rPr lang="lv-LV" dirty="0" smtClean="0"/>
              <a:t>«Motocikls»</a:t>
            </a:r>
          </a:p>
          <a:p>
            <a:endParaRPr lang="lv-LV" dirty="0" smtClean="0"/>
          </a:p>
          <a:p>
            <a:endParaRPr lang="lv-LV" dirty="0"/>
          </a:p>
        </p:txBody>
      </p:sp>
    </p:spTree>
    <p:extLst>
      <p:ext uri="{BB962C8B-B14F-4D97-AF65-F5344CB8AC3E}">
        <p14:creationId xmlns:p14="http://schemas.microsoft.com/office/powerpoint/2010/main" val="3875334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lv-LV" dirty="0" smtClean="0"/>
              <a:t>10.</a:t>
            </a:r>
            <a:endParaRPr lang="lv-LV" dirty="0"/>
          </a:p>
        </p:txBody>
      </p:sp>
      <p:sp>
        <p:nvSpPr>
          <p:cNvPr id="3" name="Satura vietturis 2"/>
          <p:cNvSpPr>
            <a:spLocks noGrp="1"/>
          </p:cNvSpPr>
          <p:nvPr>
            <p:ph idx="1"/>
          </p:nvPr>
        </p:nvSpPr>
        <p:spPr/>
        <p:txBody>
          <a:bodyPr/>
          <a:lstStyle/>
          <a:p>
            <a:r>
              <a:rPr lang="lv-LV" dirty="0" smtClean="0"/>
              <a:t>„Ne akmens mūžīgs ir, ne pastāvīgs”</a:t>
            </a:r>
          </a:p>
          <a:p>
            <a:r>
              <a:rPr lang="lv-LV" dirty="0" smtClean="0"/>
              <a:t>Kurus akmeņus un kāpēc I. Ziedonim sāka dāvināt? Kur tie atrodas?</a:t>
            </a:r>
          </a:p>
          <a:p>
            <a:r>
              <a:rPr lang="lv-LV" dirty="0" smtClean="0"/>
              <a:t>Dzirnakmeņus, jo I. Ziedonis reiz teicis, ka viņam nepatīk, ja dāvina mazus nieciņus. Tie atrodas pie vasarnīcas.</a:t>
            </a:r>
          </a:p>
          <a:p>
            <a:endParaRPr lang="lv-LV" dirty="0" smtClean="0"/>
          </a:p>
          <a:p>
            <a:endParaRPr lang="lv-LV" dirty="0"/>
          </a:p>
        </p:txBody>
      </p:sp>
    </p:spTree>
    <p:extLst>
      <p:ext uri="{BB962C8B-B14F-4D97-AF65-F5344CB8AC3E}">
        <p14:creationId xmlns:p14="http://schemas.microsoft.com/office/powerpoint/2010/main" val="2044809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lv-LV" dirty="0" smtClean="0"/>
              <a:t>12.</a:t>
            </a:r>
            <a:endParaRPr lang="lv-LV" dirty="0"/>
          </a:p>
        </p:txBody>
      </p:sp>
      <p:sp>
        <p:nvSpPr>
          <p:cNvPr id="3" name="Satura vietturis 2"/>
          <p:cNvSpPr>
            <a:spLocks noGrp="1"/>
          </p:cNvSpPr>
          <p:nvPr>
            <p:ph idx="1"/>
          </p:nvPr>
        </p:nvSpPr>
        <p:spPr/>
        <p:txBody>
          <a:bodyPr/>
          <a:lstStyle/>
          <a:p>
            <a:r>
              <a:rPr lang="lv-LV" dirty="0" smtClean="0"/>
              <a:t>„Es esmu dārzus tīrījis – </a:t>
            </a:r>
          </a:p>
          <a:p>
            <a:pPr marL="0" indent="0">
              <a:buNone/>
            </a:pPr>
            <a:r>
              <a:rPr lang="lv-LV" dirty="0"/>
              <a:t> </a:t>
            </a:r>
            <a:r>
              <a:rPr lang="lv-LV" dirty="0" smtClean="0"/>
              <a:t>   Tie aizaug ciet.”</a:t>
            </a:r>
          </a:p>
          <a:p>
            <a:r>
              <a:rPr lang="lv-LV" dirty="0" smtClean="0"/>
              <a:t>Kura I. Ziedonim tīkama nodarbe ir minēta šajās rindās? Nosauciet vēl vienu nodarbi, kuru I. Ziedonim patīk darīt?</a:t>
            </a:r>
          </a:p>
          <a:p>
            <a:r>
              <a:rPr lang="lv-LV" dirty="0" smtClean="0"/>
              <a:t>Ravēšana un trauku mazgāšana</a:t>
            </a:r>
          </a:p>
          <a:p>
            <a:endParaRPr lang="lv-LV" dirty="0" smtClean="0"/>
          </a:p>
          <a:p>
            <a:endParaRPr lang="lv-LV" dirty="0"/>
          </a:p>
        </p:txBody>
      </p:sp>
    </p:spTree>
    <p:extLst>
      <p:ext uri="{BB962C8B-B14F-4D97-AF65-F5344CB8AC3E}">
        <p14:creationId xmlns:p14="http://schemas.microsoft.com/office/powerpoint/2010/main" val="21442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title"/>
          </p:nvPr>
        </p:nvSpPr>
        <p:spPr/>
        <p:txBody>
          <a:bodyPr>
            <a:normAutofit/>
          </a:bodyPr>
          <a:lstStyle/>
          <a:p>
            <a:r>
              <a:rPr lang="lv-LV" dirty="0" smtClean="0"/>
              <a:t>II daļa «Bērniņ, neēd, kad dziesmu dzied»</a:t>
            </a:r>
            <a:endParaRPr lang="lv-LV" dirty="0"/>
          </a:p>
        </p:txBody>
      </p:sp>
      <p:sp>
        <p:nvSpPr>
          <p:cNvPr id="3" name="Satura vietturis 2"/>
          <p:cNvSpPr>
            <a:spLocks noGrp="1"/>
          </p:cNvSpPr>
          <p:nvPr>
            <p:ph idx="1"/>
          </p:nvPr>
        </p:nvSpPr>
        <p:spPr/>
        <p:txBody>
          <a:bodyPr>
            <a:normAutofit/>
          </a:bodyPr>
          <a:lstStyle/>
          <a:p>
            <a:r>
              <a:rPr lang="lv-LV" dirty="0" smtClean="0"/>
              <a:t>Noteikumi:</a:t>
            </a:r>
          </a:p>
          <a:p>
            <a:pPr marL="514350" indent="-514350">
              <a:buAutoNum type="arabicPeriod"/>
            </a:pPr>
            <a:r>
              <a:rPr lang="lv-LV" dirty="0" smtClean="0"/>
              <a:t>Jums tiks atskaņota dziesmas ar I. Ziedoņa vārdiem melodija 20 sekundes.</a:t>
            </a:r>
          </a:p>
          <a:p>
            <a:pPr marL="514350" indent="-514350">
              <a:buAutoNum type="arabicPeriod"/>
            </a:pPr>
            <a:r>
              <a:rPr lang="lv-LV" dirty="0" smtClean="0"/>
              <a:t>Jānosauc dziesmas (dzejoļa) nosaukums un komponists.</a:t>
            </a:r>
          </a:p>
          <a:p>
            <a:pPr marL="514350" indent="-514350">
              <a:buAutoNum type="arabicPeriod"/>
            </a:pPr>
            <a:r>
              <a:rPr lang="lv-LV" dirty="0" smtClean="0"/>
              <a:t>Katra pareiza atbilde – 2 punkti.</a:t>
            </a:r>
          </a:p>
          <a:p>
            <a:pPr marL="514350" indent="-514350">
              <a:buAutoNum type="arabicPeriod"/>
            </a:pPr>
            <a:r>
              <a:rPr lang="lv-LV" dirty="0" smtClean="0"/>
              <a:t>«Es jums saku: dziediet!»</a:t>
            </a:r>
          </a:p>
          <a:p>
            <a:pPr marL="0" indent="0">
              <a:buNone/>
            </a:pPr>
            <a:r>
              <a:rPr lang="lv-LV" dirty="0">
                <a:hlinkClick r:id="rId2"/>
              </a:rPr>
              <a:t>https://</a:t>
            </a:r>
            <a:r>
              <a:rPr lang="lv-LV" dirty="0" smtClean="0">
                <a:hlinkClick r:id="rId2"/>
              </a:rPr>
              <a:t>www.youtube.com/watch?v=MIfI8mKpJZU</a:t>
            </a:r>
            <a:r>
              <a:rPr lang="lv-LV" dirty="0" smtClean="0"/>
              <a:t> </a:t>
            </a:r>
            <a:endParaRPr lang="lv-LV" dirty="0"/>
          </a:p>
        </p:txBody>
      </p:sp>
    </p:spTree>
    <p:extLst>
      <p:ext uri="{BB962C8B-B14F-4D97-AF65-F5344CB8AC3E}">
        <p14:creationId xmlns:p14="http://schemas.microsoft.com/office/powerpoint/2010/main" val="42819232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lv-LV" dirty="0"/>
              <a:t>1</a:t>
            </a:r>
            <a:r>
              <a:rPr lang="lv-LV" dirty="0" smtClean="0"/>
              <a:t>.</a:t>
            </a:r>
            <a:endParaRPr lang="lv-LV" dirty="0"/>
          </a:p>
        </p:txBody>
      </p:sp>
      <p:sp>
        <p:nvSpPr>
          <p:cNvPr id="3" name="Satura vietturis 2"/>
          <p:cNvSpPr>
            <a:spLocks noGrp="1"/>
          </p:cNvSpPr>
          <p:nvPr>
            <p:ph idx="1"/>
          </p:nvPr>
        </p:nvSpPr>
        <p:spPr/>
        <p:txBody>
          <a:bodyPr/>
          <a:lstStyle/>
          <a:p>
            <a:r>
              <a:rPr lang="lv-LV" dirty="0" smtClean="0">
                <a:hlinkClick r:id="rId2"/>
              </a:rPr>
              <a:t>https://www.youtube.com/watch?v=SrUfp9FZMF8</a:t>
            </a:r>
            <a:endParaRPr lang="lv-LV" dirty="0" smtClean="0"/>
          </a:p>
          <a:p>
            <a:r>
              <a:rPr lang="lv-LV" dirty="0" smtClean="0"/>
              <a:t>I. Ziedonis/R. Pauls Meitene ar kallu ziediem</a:t>
            </a:r>
            <a:endParaRPr lang="lv-LV" dirty="0"/>
          </a:p>
        </p:txBody>
      </p:sp>
    </p:spTree>
    <p:extLst>
      <p:ext uri="{BB962C8B-B14F-4D97-AF65-F5344CB8AC3E}">
        <p14:creationId xmlns:p14="http://schemas.microsoft.com/office/powerpoint/2010/main" val="2795295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title"/>
          </p:nvPr>
        </p:nvSpPr>
        <p:spPr/>
        <p:txBody>
          <a:bodyPr>
            <a:normAutofit fontScale="90000"/>
          </a:bodyPr>
          <a:lstStyle/>
          <a:p>
            <a:pPr>
              <a:lnSpc>
                <a:spcPct val="100000"/>
              </a:lnSpc>
            </a:pPr>
            <a:r>
              <a:rPr lang="lv-LV" dirty="0" smtClean="0"/>
              <a:t/>
            </a:r>
            <a:br>
              <a:rPr lang="lv-LV" dirty="0" smtClean="0"/>
            </a:br>
            <a:r>
              <a:rPr lang="lv-LV" dirty="0" smtClean="0"/>
              <a:t/>
            </a:r>
            <a:br>
              <a:rPr lang="lv-LV" dirty="0" smtClean="0"/>
            </a:br>
            <a:r>
              <a:rPr lang="lv-LV" dirty="0"/>
              <a:t/>
            </a:r>
            <a:br>
              <a:rPr lang="lv-LV" dirty="0"/>
            </a:br>
            <a:r>
              <a:rPr lang="lv-LV" dirty="0" smtClean="0"/>
              <a:t/>
            </a:r>
            <a:br>
              <a:rPr lang="lv-LV" dirty="0" smtClean="0"/>
            </a:br>
            <a:r>
              <a:rPr lang="lv-LV" dirty="0"/>
              <a:t/>
            </a:r>
            <a:br>
              <a:rPr lang="lv-LV" dirty="0"/>
            </a:br>
            <a:r>
              <a:rPr lang="lv-LV" dirty="0" smtClean="0"/>
              <a:t/>
            </a:r>
            <a:br>
              <a:rPr lang="lv-LV" dirty="0" smtClean="0"/>
            </a:br>
            <a:r>
              <a:rPr lang="lv-LV" dirty="0"/>
              <a:t/>
            </a:r>
            <a:br>
              <a:rPr lang="lv-LV" dirty="0"/>
            </a:br>
            <a:r>
              <a:rPr lang="lv-LV" dirty="0" smtClean="0"/>
              <a:t/>
            </a:r>
            <a:br>
              <a:rPr lang="lv-LV" dirty="0" smtClean="0"/>
            </a:br>
            <a:r>
              <a:rPr lang="lv-LV" dirty="0"/>
              <a:t/>
            </a:r>
            <a:br>
              <a:rPr lang="lv-LV" dirty="0"/>
            </a:br>
            <a:r>
              <a:rPr lang="lv-LV" dirty="0" smtClean="0"/>
              <a:t/>
            </a:r>
            <a:br>
              <a:rPr lang="lv-LV" dirty="0" smtClean="0"/>
            </a:br>
            <a:r>
              <a:rPr lang="lv-LV" dirty="0"/>
              <a:t/>
            </a:r>
            <a:br>
              <a:rPr lang="lv-LV" dirty="0"/>
            </a:br>
            <a:r>
              <a:rPr lang="lv-LV" dirty="0" smtClean="0"/>
              <a:t/>
            </a:r>
            <a:br>
              <a:rPr lang="lv-LV" dirty="0" smtClean="0"/>
            </a:br>
            <a:r>
              <a:rPr lang="lv-LV" dirty="0"/>
              <a:t/>
            </a:r>
            <a:br>
              <a:rPr lang="lv-LV" dirty="0"/>
            </a:br>
            <a:r>
              <a:rPr lang="lv-LV" dirty="0" smtClean="0"/>
              <a:t/>
            </a:r>
            <a:br>
              <a:rPr lang="lv-LV" dirty="0" smtClean="0"/>
            </a:br>
            <a:r>
              <a:rPr lang="lv-LV" dirty="0"/>
              <a:t/>
            </a:r>
            <a:br>
              <a:rPr lang="lv-LV" dirty="0"/>
            </a:br>
            <a:r>
              <a:rPr lang="lv-LV" dirty="0" smtClean="0"/>
              <a:t/>
            </a:r>
            <a:br>
              <a:rPr lang="lv-LV" dirty="0" smtClean="0"/>
            </a:br>
            <a:r>
              <a:rPr lang="lv-LV" dirty="0"/>
              <a:t/>
            </a:r>
            <a:br>
              <a:rPr lang="lv-LV" dirty="0"/>
            </a:br>
            <a:r>
              <a:rPr lang="lv-LV" dirty="0" smtClean="0"/>
              <a:t/>
            </a:r>
            <a:br>
              <a:rPr lang="lv-LV" dirty="0" smtClean="0"/>
            </a:br>
            <a:r>
              <a:rPr lang="lv-LV" dirty="0"/>
              <a:t/>
            </a:r>
            <a:br>
              <a:rPr lang="lv-LV" dirty="0"/>
            </a:br>
            <a:r>
              <a:rPr lang="lv-LV" dirty="0" smtClean="0"/>
              <a:t/>
            </a:r>
            <a:br>
              <a:rPr lang="lv-LV" dirty="0" smtClean="0"/>
            </a:br>
            <a:r>
              <a:rPr lang="lv-LV" dirty="0"/>
              <a:t/>
            </a:r>
            <a:br>
              <a:rPr lang="lv-LV" dirty="0"/>
            </a:br>
            <a:r>
              <a:rPr lang="lv-LV" dirty="0" smtClean="0"/>
              <a:t/>
            </a:r>
            <a:br>
              <a:rPr lang="lv-LV" dirty="0" smtClean="0"/>
            </a:br>
            <a:r>
              <a:rPr lang="lv-LV" dirty="0"/>
              <a:t/>
            </a:r>
            <a:br>
              <a:rPr lang="lv-LV" dirty="0"/>
            </a:br>
            <a:r>
              <a:rPr lang="lv-LV" dirty="0" smtClean="0"/>
              <a:t/>
            </a:r>
            <a:br>
              <a:rPr lang="lv-LV" dirty="0" smtClean="0"/>
            </a:br>
            <a:r>
              <a:rPr lang="lv-LV" dirty="0"/>
              <a:t/>
            </a:r>
            <a:br>
              <a:rPr lang="lv-LV" dirty="0"/>
            </a:br>
            <a:r>
              <a:rPr lang="lv-LV" dirty="0" smtClean="0"/>
              <a:t/>
            </a:r>
            <a:br>
              <a:rPr lang="lv-LV" dirty="0" smtClean="0"/>
            </a:br>
            <a:r>
              <a:rPr lang="lv-LV" dirty="0"/>
              <a:t/>
            </a:r>
            <a:br>
              <a:rPr lang="lv-LV" dirty="0"/>
            </a:br>
            <a:r>
              <a:rPr lang="lv-LV" dirty="0" smtClean="0"/>
              <a:t/>
            </a:r>
            <a:br>
              <a:rPr lang="lv-LV" dirty="0" smtClean="0"/>
            </a:br>
            <a:r>
              <a:rPr lang="lv-LV" dirty="0" smtClean="0"/>
              <a:t/>
            </a:r>
            <a:br>
              <a:rPr lang="lv-LV" dirty="0" smtClean="0"/>
            </a:br>
            <a:r>
              <a:rPr lang="lv-LV" dirty="0"/>
              <a:t/>
            </a:r>
            <a:br>
              <a:rPr lang="lv-LV" dirty="0"/>
            </a:br>
            <a:r>
              <a:rPr lang="lv-LV" dirty="0" smtClean="0"/>
              <a:t/>
            </a:r>
            <a:br>
              <a:rPr lang="lv-LV" dirty="0" smtClean="0"/>
            </a:br>
            <a:r>
              <a:rPr lang="lv-LV" dirty="0"/>
              <a:t/>
            </a:r>
            <a:br>
              <a:rPr lang="lv-LV" dirty="0"/>
            </a:br>
            <a:r>
              <a:rPr lang="lv-LV" dirty="0" smtClean="0"/>
              <a:t/>
            </a:r>
            <a:br>
              <a:rPr lang="lv-LV" dirty="0" smtClean="0"/>
            </a:br>
            <a:r>
              <a:rPr lang="lv-LV" dirty="0"/>
              <a:t/>
            </a:r>
            <a:br>
              <a:rPr lang="lv-LV" dirty="0"/>
            </a:br>
            <a:r>
              <a:rPr lang="lv-LV" dirty="0" smtClean="0"/>
              <a:t/>
            </a:r>
            <a:br>
              <a:rPr lang="lv-LV" dirty="0" smtClean="0"/>
            </a:br>
            <a:r>
              <a:rPr lang="lv-LV" dirty="0"/>
              <a:t/>
            </a:r>
            <a:br>
              <a:rPr lang="lv-LV" dirty="0"/>
            </a:br>
            <a:r>
              <a:rPr lang="lv-LV" dirty="0" smtClean="0"/>
              <a:t/>
            </a:r>
            <a:br>
              <a:rPr lang="lv-LV" dirty="0" smtClean="0"/>
            </a:br>
            <a:r>
              <a:rPr lang="lv-LV" dirty="0"/>
              <a:t/>
            </a:r>
            <a:br>
              <a:rPr lang="lv-LV" dirty="0"/>
            </a:br>
            <a:r>
              <a:rPr lang="lv-LV" dirty="0" smtClean="0"/>
              <a:t/>
            </a:r>
            <a:br>
              <a:rPr lang="lv-LV" dirty="0" smtClean="0"/>
            </a:br>
            <a:r>
              <a:rPr lang="lv-LV" dirty="0"/>
              <a:t/>
            </a:r>
            <a:br>
              <a:rPr lang="lv-LV" dirty="0"/>
            </a:br>
            <a:r>
              <a:rPr lang="lv-LV" dirty="0" smtClean="0"/>
              <a:t/>
            </a:r>
            <a:br>
              <a:rPr lang="lv-LV" dirty="0" smtClean="0"/>
            </a:br>
            <a:r>
              <a:rPr lang="lv-LV" dirty="0"/>
              <a:t/>
            </a:r>
            <a:br>
              <a:rPr lang="lv-LV" dirty="0"/>
            </a:br>
            <a:r>
              <a:rPr lang="lv-LV" dirty="0" smtClean="0"/>
              <a:t/>
            </a:r>
            <a:br>
              <a:rPr lang="lv-LV" dirty="0" smtClean="0"/>
            </a:br>
            <a:r>
              <a:rPr lang="lv-LV" dirty="0"/>
              <a:t/>
            </a:r>
            <a:br>
              <a:rPr lang="lv-LV" dirty="0"/>
            </a:br>
            <a:r>
              <a:rPr lang="lv-LV" dirty="0" smtClean="0"/>
              <a:t/>
            </a:r>
            <a:br>
              <a:rPr lang="lv-LV" dirty="0" smtClean="0"/>
            </a:br>
            <a:r>
              <a:rPr lang="lv-LV" dirty="0"/>
              <a:t/>
            </a:r>
            <a:br>
              <a:rPr lang="lv-LV" dirty="0"/>
            </a:br>
            <a:r>
              <a:rPr lang="lv-LV" dirty="0" smtClean="0"/>
              <a:t/>
            </a:r>
            <a:br>
              <a:rPr lang="lv-LV" dirty="0" smtClean="0"/>
            </a:br>
            <a:r>
              <a:rPr lang="lv-LV" dirty="0"/>
              <a:t/>
            </a:r>
            <a:br>
              <a:rPr lang="lv-LV" dirty="0"/>
            </a:br>
            <a:r>
              <a:rPr lang="lv-LV" dirty="0" smtClean="0"/>
              <a:t/>
            </a:r>
            <a:br>
              <a:rPr lang="lv-LV" dirty="0" smtClean="0"/>
            </a:br>
            <a:r>
              <a:rPr lang="lv-LV" dirty="0"/>
              <a:t/>
            </a:r>
            <a:br>
              <a:rPr lang="lv-LV" dirty="0"/>
            </a:br>
            <a:r>
              <a:rPr lang="lv-LV" dirty="0" smtClean="0"/>
              <a:t/>
            </a:r>
            <a:br>
              <a:rPr lang="lv-LV" dirty="0" smtClean="0"/>
            </a:br>
            <a:r>
              <a:rPr lang="lv-LV" dirty="0"/>
              <a:t/>
            </a:r>
            <a:br>
              <a:rPr lang="lv-LV" dirty="0"/>
            </a:br>
            <a:r>
              <a:rPr lang="lv-LV" sz="2700" dirty="0"/>
              <a:t>III daļa</a:t>
            </a:r>
            <a:br>
              <a:rPr lang="lv-LV" sz="2700" dirty="0"/>
            </a:br>
            <a:r>
              <a:rPr lang="lv-LV" sz="2700" dirty="0"/>
              <a:t>Bet nepielūdzami, bezkaislīgi skaita pulkstenis — tik-</a:t>
            </a:r>
            <a:r>
              <a:rPr lang="lv-LV" sz="2700" dirty="0" err="1"/>
              <a:t>kai</a:t>
            </a:r>
            <a:r>
              <a:rPr lang="lv-LV" sz="2700" dirty="0"/>
              <a:t>, tik-</a:t>
            </a:r>
            <a:r>
              <a:rPr lang="lv-LV" sz="2700" dirty="0" err="1"/>
              <a:t>kai</a:t>
            </a:r>
            <a:r>
              <a:rPr lang="lv-LV" sz="2700" dirty="0"/>
              <a:t>, tik-</a:t>
            </a:r>
            <a:r>
              <a:rPr lang="lv-LV" sz="2700" dirty="0" err="1"/>
              <a:t>kai</a:t>
            </a:r>
            <a:r>
              <a:rPr lang="lv-LV" sz="2700" dirty="0"/>
              <a:t>. (..)Skaita. Vēl mazliet, un — nokdauns. Vēl mazliet. Un es esmu uzvarēts.</a:t>
            </a:r>
            <a:endParaRPr lang="lv-LV" sz="2700" dirty="0"/>
          </a:p>
        </p:txBody>
      </p:sp>
      <p:sp>
        <p:nvSpPr>
          <p:cNvPr id="3" name="Satura vietturis 2"/>
          <p:cNvSpPr>
            <a:spLocks noGrp="1"/>
          </p:cNvSpPr>
          <p:nvPr>
            <p:ph idx="1"/>
          </p:nvPr>
        </p:nvSpPr>
        <p:spPr/>
        <p:txBody>
          <a:bodyPr>
            <a:normAutofit/>
          </a:bodyPr>
          <a:lstStyle/>
          <a:p>
            <a:r>
              <a:rPr lang="lv-LV" dirty="0" smtClean="0"/>
              <a:t>Uzdevums – katrā apgalvojumā būs dots konkrēts skaitlis, jums jānorāda, vai piekrītat dotajam skaitam. Ja piekrītat, tad attiecīgi nosaucat tik lietu, cik apgalvojumā minēts, savukārt, ja nepiekrītat, tad nosaucat savu skaitli un attiecīgi tikpat lietu.</a:t>
            </a:r>
          </a:p>
          <a:p>
            <a:r>
              <a:rPr lang="lv-LV" dirty="0" smtClean="0"/>
              <a:t>Piemēram, ir dots apgalvojums, ka I. Ziedonim ir viens bērns. </a:t>
            </a:r>
          </a:p>
          <a:p>
            <a:r>
              <a:rPr lang="lv-LV" dirty="0" smtClean="0"/>
              <a:t>Par katru pareizi nosaukto </a:t>
            </a:r>
            <a:r>
              <a:rPr lang="lv-LV" dirty="0" smtClean="0"/>
              <a:t>apgalvojumu - 1 </a:t>
            </a:r>
            <a:r>
              <a:rPr lang="lv-LV" dirty="0" smtClean="0"/>
              <a:t>punkts.</a:t>
            </a:r>
            <a:endParaRPr lang="lv-LV" dirty="0"/>
          </a:p>
        </p:txBody>
      </p:sp>
    </p:spTree>
    <p:extLst>
      <p:ext uri="{BB962C8B-B14F-4D97-AF65-F5344CB8AC3E}">
        <p14:creationId xmlns:p14="http://schemas.microsoft.com/office/powerpoint/2010/main" val="11350252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lv-LV" dirty="0" smtClean="0"/>
              <a:t>1.</a:t>
            </a:r>
            <a:endParaRPr lang="lv-LV" dirty="0"/>
          </a:p>
        </p:txBody>
      </p:sp>
      <p:sp>
        <p:nvSpPr>
          <p:cNvPr id="3" name="Satura vietturis 2"/>
          <p:cNvSpPr>
            <a:spLocks noGrp="1"/>
          </p:cNvSpPr>
          <p:nvPr>
            <p:ph idx="1"/>
          </p:nvPr>
        </p:nvSpPr>
        <p:spPr/>
        <p:txBody>
          <a:bodyPr/>
          <a:lstStyle/>
          <a:p>
            <a:r>
              <a:rPr lang="lv-LV" dirty="0" err="1" smtClean="0"/>
              <a:t>Epifānijas</a:t>
            </a:r>
            <a:r>
              <a:rPr lang="lv-LV" dirty="0" smtClean="0"/>
              <a:t> ir tulkotas 3 valodās</a:t>
            </a:r>
          </a:p>
          <a:p>
            <a:r>
              <a:rPr lang="lv-LV" dirty="0" smtClean="0"/>
              <a:t>Tās tulkotas 5 valodās - lietuviešu, angļu, vācu, zviedru, ukraiņu.</a:t>
            </a:r>
            <a:endParaRPr lang="lv-LV" dirty="0"/>
          </a:p>
        </p:txBody>
      </p:sp>
    </p:spTree>
    <p:extLst>
      <p:ext uri="{BB962C8B-B14F-4D97-AF65-F5344CB8AC3E}">
        <p14:creationId xmlns:p14="http://schemas.microsoft.com/office/powerpoint/2010/main" val="280674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lv-LV" dirty="0" smtClean="0"/>
              <a:t>3. </a:t>
            </a:r>
            <a:endParaRPr lang="lv-LV" dirty="0"/>
          </a:p>
        </p:txBody>
      </p:sp>
      <p:sp>
        <p:nvSpPr>
          <p:cNvPr id="3" name="Satura vietturis 2"/>
          <p:cNvSpPr>
            <a:spLocks noGrp="1"/>
          </p:cNvSpPr>
          <p:nvPr>
            <p:ph idx="1"/>
          </p:nvPr>
        </p:nvSpPr>
        <p:spPr/>
        <p:txBody>
          <a:bodyPr/>
          <a:lstStyle/>
          <a:p>
            <a:r>
              <a:rPr lang="lv-LV" dirty="0" smtClean="0"/>
              <a:t>Jaunā Rīgas teātra izrāde «Ziedonis un Visums» saņēmusi «Spēlmaņu naktī» 6 balvas.</a:t>
            </a:r>
          </a:p>
          <a:p>
            <a:r>
              <a:rPr lang="lv-LV" dirty="0" smtClean="0"/>
              <a:t>2009./2010. sezonas Spēlmaņu nakts balva Gada latviešu autora iestudējums</a:t>
            </a:r>
          </a:p>
          <a:p>
            <a:r>
              <a:rPr lang="lv-LV" dirty="0" smtClean="0"/>
              <a:t>Kasparam Znotiņam par Ziedoņa lomu 2009./2010.gada sezonas Spēlmaņu nakts balva kā Gada aktierim</a:t>
            </a:r>
            <a:endParaRPr lang="lv-LV" dirty="0"/>
          </a:p>
        </p:txBody>
      </p:sp>
    </p:spTree>
    <p:extLst>
      <p:ext uri="{BB962C8B-B14F-4D97-AF65-F5344CB8AC3E}">
        <p14:creationId xmlns:p14="http://schemas.microsoft.com/office/powerpoint/2010/main" val="3218157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lv-LV" dirty="0" smtClean="0"/>
              <a:t>IV daļa</a:t>
            </a:r>
            <a:endParaRPr lang="lv-LV" dirty="0"/>
          </a:p>
        </p:txBody>
      </p:sp>
      <p:sp>
        <p:nvSpPr>
          <p:cNvPr id="3" name="Satura vietturis 2"/>
          <p:cNvSpPr>
            <a:spLocks noGrp="1"/>
          </p:cNvSpPr>
          <p:nvPr>
            <p:ph idx="1"/>
          </p:nvPr>
        </p:nvSpPr>
        <p:spPr/>
        <p:txBody>
          <a:bodyPr/>
          <a:lstStyle/>
          <a:p>
            <a:r>
              <a:rPr lang="lv-LV" dirty="0" smtClean="0"/>
              <a:t>Uzdevums klausīties I. Ziedoņa biogrāfiju, pēc tam restaurēt tekstu. Tekstā ir iekļauti atslēgas vārdi, par kuru minēšanu </a:t>
            </a:r>
            <a:r>
              <a:rPr lang="lv-LV" dirty="0" err="1" smtClean="0"/>
              <a:t>atstāstā</a:t>
            </a:r>
            <a:r>
              <a:rPr lang="lv-LV" dirty="0" smtClean="0"/>
              <a:t> saņem punktu.</a:t>
            </a:r>
          </a:p>
          <a:p>
            <a:r>
              <a:rPr lang="lv-LV" dirty="0" smtClean="0"/>
              <a:t>Par katru atslēgas vārdu 1 punkts.</a:t>
            </a:r>
            <a:endParaRPr lang="lv-LV" dirty="0"/>
          </a:p>
        </p:txBody>
      </p:sp>
    </p:spTree>
    <p:extLst>
      <p:ext uri="{BB962C8B-B14F-4D97-AF65-F5344CB8AC3E}">
        <p14:creationId xmlns:p14="http://schemas.microsoft.com/office/powerpoint/2010/main" val="33730873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lv-LV" dirty="0" smtClean="0"/>
              <a:t>1.</a:t>
            </a:r>
            <a:endParaRPr lang="lv-LV" dirty="0"/>
          </a:p>
        </p:txBody>
      </p:sp>
      <p:sp>
        <p:nvSpPr>
          <p:cNvPr id="3" name="Satura vietturis 2"/>
          <p:cNvSpPr>
            <a:spLocks noGrp="1"/>
          </p:cNvSpPr>
          <p:nvPr>
            <p:ph idx="1"/>
          </p:nvPr>
        </p:nvSpPr>
        <p:spPr/>
        <p:txBody>
          <a:bodyPr>
            <a:normAutofit fontScale="77500" lnSpcReduction="20000"/>
          </a:bodyPr>
          <a:lstStyle/>
          <a:p>
            <a:pPr marL="0" indent="0">
              <a:buNone/>
            </a:pPr>
            <a:r>
              <a:rPr lang="lv-LV" sz="2600" dirty="0" smtClean="0"/>
              <a:t>Imants </a:t>
            </a:r>
            <a:r>
              <a:rPr lang="lv-LV" sz="2600" dirty="0"/>
              <a:t>Ziedonis ir beidzis Tukuma 1. vidusskolu un Latvijas Valsts universitātes </a:t>
            </a:r>
            <a:r>
              <a:rPr lang="lv-LV" sz="2600" b="1" dirty="0"/>
              <a:t>Vēstures un filoloģijas fakultāti</a:t>
            </a:r>
            <a:r>
              <a:rPr lang="lv-LV" sz="2600" dirty="0"/>
              <a:t>. I. Ziedonis iedibināja Spīdolas, dienas, </a:t>
            </a:r>
            <a:r>
              <a:rPr lang="lv-LV" sz="2600" b="1" dirty="0"/>
              <a:t>Spīdolas stipendiju</a:t>
            </a:r>
            <a:r>
              <a:rPr lang="lv-LV" sz="2600" dirty="0"/>
              <a:t> un Daugavas krastu sakopšanas programmu. Divdesmit gadus I. Ziedonis vadīja </a:t>
            </a:r>
            <a:r>
              <a:rPr lang="lv-LV" sz="2600" b="1" dirty="0"/>
              <a:t>inteliģences grupu</a:t>
            </a:r>
            <a:r>
              <a:rPr lang="lv-LV" sz="2600" dirty="0"/>
              <a:t>, kas atbrīvoja Latvijas </a:t>
            </a:r>
            <a:r>
              <a:rPr lang="lv-LV" sz="2600" b="1" dirty="0"/>
              <a:t>dižkokus</a:t>
            </a:r>
            <a:r>
              <a:rPr lang="lv-LV" sz="2600" dirty="0"/>
              <a:t>, bet 90. gados kopā ar Ēriku </a:t>
            </a:r>
            <a:r>
              <a:rPr lang="lv-LV" sz="2600" dirty="0" err="1"/>
              <a:t>Hānbergu</a:t>
            </a:r>
            <a:r>
              <a:rPr lang="lv-LV" sz="2600" dirty="0"/>
              <a:t> un Aivaru </a:t>
            </a:r>
            <a:r>
              <a:rPr lang="lv-LV" sz="2600" dirty="0" err="1"/>
              <a:t>Berķi</a:t>
            </a:r>
            <a:r>
              <a:rPr lang="lv-LV" sz="2600" dirty="0"/>
              <a:t> organizēja konkursu par </a:t>
            </a:r>
            <a:r>
              <a:rPr lang="lv-LV" sz="2600" b="1" dirty="0"/>
              <a:t>sakoptāko</a:t>
            </a:r>
            <a:r>
              <a:rPr lang="lv-LV" sz="2600" dirty="0"/>
              <a:t> Latvijas lauku sētu. 80. gados I. Ziedonis sāka dibināt kontaktus ar </a:t>
            </a:r>
            <a:r>
              <a:rPr lang="lv-LV" sz="2600" b="1" dirty="0"/>
              <a:t>trimdas</a:t>
            </a:r>
            <a:r>
              <a:rPr lang="lv-LV" sz="2600" dirty="0"/>
              <a:t> latviešu rakstniekiem, dzejniekiem un kultūras darbiniekiem. No 1995. līdz 2002. gadam iznākuši I. Ziedoņa raksti </a:t>
            </a:r>
            <a:r>
              <a:rPr lang="lv-LV" sz="2600" b="1" dirty="0"/>
              <a:t>12 sējumos</a:t>
            </a:r>
            <a:r>
              <a:rPr lang="lv-LV" sz="2600" dirty="0"/>
              <a:t>. Saņēmis apbalvojumus: LPSR Valsts prēmija, </a:t>
            </a:r>
            <a:r>
              <a:rPr lang="lv-LV" sz="2600" b="1" dirty="0"/>
              <a:t>Triju Zvaigžņu ordenis</a:t>
            </a:r>
            <a:r>
              <a:rPr lang="lv-LV" sz="2600" dirty="0"/>
              <a:t>, LZA Raiņa balva. </a:t>
            </a:r>
          </a:p>
          <a:p>
            <a:pPr marL="0" indent="0">
              <a:buNone/>
            </a:pPr>
            <a:r>
              <a:rPr lang="lv-LV" sz="2600" dirty="0" smtClean="0"/>
              <a:t>Trešā </a:t>
            </a:r>
            <a:r>
              <a:rPr lang="lv-LV" sz="2600" dirty="0"/>
              <a:t>atmodas laikā bija aktīvs sabiedrisks darbinieks. Bijis viens no Latvijas Kultūras fonda dibinātājiem un tā pirmais priekšsēdētājs no 1987. līdz 1993. gadam. Tāpat bijis viens no Latvijas institūta dibinātājiem un sākumā bijis arī tā vadītājs. 1990. gadā kā Latvijas Tautas frontes kandidāts tika ievēlēts </a:t>
            </a:r>
            <a:r>
              <a:rPr lang="lv-LV" sz="2600" b="1" dirty="0"/>
              <a:t>Augstākajā Padomē</a:t>
            </a:r>
            <a:r>
              <a:rPr lang="lv-LV" dirty="0"/>
              <a:t>. </a:t>
            </a:r>
          </a:p>
        </p:txBody>
      </p:sp>
    </p:spTree>
    <p:extLst>
      <p:ext uri="{BB962C8B-B14F-4D97-AF65-F5344CB8AC3E}">
        <p14:creationId xmlns:p14="http://schemas.microsoft.com/office/powerpoint/2010/main" val="29650806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atura vietturis 2"/>
          <p:cNvSpPr>
            <a:spLocks noGrp="1"/>
          </p:cNvSpPr>
          <p:nvPr>
            <p:ph idx="4294967295"/>
          </p:nvPr>
        </p:nvSpPr>
        <p:spPr>
          <a:xfrm>
            <a:off x="755576" y="1484784"/>
            <a:ext cx="7618413" cy="4525963"/>
          </a:xfrm>
        </p:spPr>
        <p:txBody>
          <a:bodyPr/>
          <a:lstStyle/>
          <a:p>
            <a:pPr marL="0" indent="0" algn="ctr">
              <a:buNone/>
            </a:pPr>
            <a:r>
              <a:rPr lang="lv-LV" dirty="0" smtClean="0"/>
              <a:t>Punkts ir relatīvs. Punkts ir māņi. Punkta nav. Punkts var būt un var nebūt. Punkta vietā var likt komatu. Punkta vietā var likt daudzpunktu. Punkta vietā var likt semikolu...</a:t>
            </a:r>
            <a:endParaRPr lang="lv-LV" dirty="0"/>
          </a:p>
        </p:txBody>
      </p:sp>
    </p:spTree>
    <p:extLst>
      <p:ext uri="{BB962C8B-B14F-4D97-AF65-F5344CB8AC3E}">
        <p14:creationId xmlns:p14="http://schemas.microsoft.com/office/powerpoint/2010/main" val="60664370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ministratīvs">
  <a:themeElements>
    <a:clrScheme name="Administratīvs">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Administratīvs">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dministratīv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1025</TotalTime>
  <Words>642</Words>
  <Application>Microsoft Office PowerPoint</Application>
  <PresentationFormat>Slaidrāde ekrānā (4:3)</PresentationFormat>
  <Paragraphs>59</Paragraphs>
  <Slides>15</Slides>
  <Notes>0</Notes>
  <HiddenSlides>0</HiddenSlides>
  <MMClips>0</MMClips>
  <ScaleCrop>false</ScaleCrop>
  <HeadingPairs>
    <vt:vector size="4" baseType="variant">
      <vt:variant>
        <vt:lpstr>Dizains</vt:lpstr>
      </vt:variant>
      <vt:variant>
        <vt:i4>1</vt:i4>
      </vt:variant>
      <vt:variant>
        <vt:lpstr>Slaidu virsraksti</vt:lpstr>
      </vt:variant>
      <vt:variant>
        <vt:i4>15</vt:i4>
      </vt:variant>
    </vt:vector>
  </HeadingPairs>
  <TitlesOfParts>
    <vt:vector size="16" baseType="lpstr">
      <vt:lpstr>Administratīvs</vt:lpstr>
      <vt:lpstr>«Ko Tu zini par Imantu Ziedoni?»</vt:lpstr>
      <vt:lpstr>I daļa “Es zinu mirkļus dienas garumā un dienas mirkļa īsumā.” </vt:lpstr>
      <vt:lpstr>1.</vt:lpstr>
      <vt:lpstr>6. </vt:lpstr>
      <vt:lpstr>7.</vt:lpstr>
      <vt:lpstr>10.</vt:lpstr>
      <vt:lpstr>12.</vt:lpstr>
      <vt:lpstr>II daļa «Bērniņ, neēd, kad dziesmu dzied»</vt:lpstr>
      <vt:lpstr>1.</vt:lpstr>
      <vt:lpstr>                                                    III daļa Bet nepielūdzami, bezkaislīgi skaita pulkstenis — tik-kai, tik-kai, tik-kai. (..)Skaita. Vēl mazliet, un — nokdauns. Vēl mazliet. Un es esmu uzvarēts.</vt:lpstr>
      <vt:lpstr>1.</vt:lpstr>
      <vt:lpstr>3. </vt:lpstr>
      <vt:lpstr>IV daļa</vt:lpstr>
      <vt:lpstr>1.</vt:lpstr>
      <vt:lpstr>PowerPoint prezentācija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 Tu zini par Imantu Ziedoni?»</dc:title>
  <dc:creator>Lietotajs</dc:creator>
  <cp:lastModifiedBy>Lietotajs</cp:lastModifiedBy>
  <cp:revision>29</cp:revision>
  <dcterms:created xsi:type="dcterms:W3CDTF">2016-02-15T10:51:33Z</dcterms:created>
  <dcterms:modified xsi:type="dcterms:W3CDTF">2016-03-16T17:03:04Z</dcterms:modified>
</cp:coreProperties>
</file>