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3" r:id="rId2"/>
    <p:sldMasterId id="2147483670" r:id="rId3"/>
  </p:sldMasterIdLst>
  <p:notesMasterIdLst>
    <p:notesMasterId r:id="rId7"/>
  </p:notesMasterIdLst>
  <p:handoutMasterIdLst>
    <p:handoutMasterId r:id="rId8"/>
  </p:handoutMasterIdLst>
  <p:sldIdLst>
    <p:sldId id="257" r:id="rId4"/>
    <p:sldId id="258" r:id="rId5"/>
    <p:sldId id="259" r:id="rId6"/>
  </p:sldIdLst>
  <p:sldSz cx="30275213" cy="42803763"/>
  <p:notesSz cx="6797675" cy="9926638"/>
  <p:defaultTextStyle>
    <a:defPPr>
      <a:defRPr lang="en-US"/>
    </a:defPPr>
    <a:lvl1pPr algn="l" defTabSz="4297363" rtl="0" eaLnBrk="0" fontAlgn="base" hangingPunct="0">
      <a:spcBef>
        <a:spcPct val="0"/>
      </a:spcBef>
      <a:spcAft>
        <a:spcPct val="0"/>
      </a:spcAft>
      <a:defRPr sz="8500" kern="1200">
        <a:solidFill>
          <a:schemeClr val="tx1"/>
        </a:solidFill>
        <a:latin typeface="Arial" pitchFamily="34" charset="0"/>
        <a:ea typeface="+mn-ea"/>
        <a:cs typeface="+mn-cs"/>
      </a:defRPr>
    </a:lvl1pPr>
    <a:lvl2pPr marL="2147888" indent="-1690688" algn="l" defTabSz="4297363" rtl="0" eaLnBrk="0" fontAlgn="base" hangingPunct="0">
      <a:spcBef>
        <a:spcPct val="0"/>
      </a:spcBef>
      <a:spcAft>
        <a:spcPct val="0"/>
      </a:spcAft>
      <a:defRPr sz="8500" kern="1200">
        <a:solidFill>
          <a:schemeClr val="tx1"/>
        </a:solidFill>
        <a:latin typeface="Arial" pitchFamily="34" charset="0"/>
        <a:ea typeface="+mn-ea"/>
        <a:cs typeface="+mn-cs"/>
      </a:defRPr>
    </a:lvl2pPr>
    <a:lvl3pPr marL="4297363" indent="-3382963" algn="l" defTabSz="4297363" rtl="0" eaLnBrk="0" fontAlgn="base" hangingPunct="0">
      <a:spcBef>
        <a:spcPct val="0"/>
      </a:spcBef>
      <a:spcAft>
        <a:spcPct val="0"/>
      </a:spcAft>
      <a:defRPr sz="8500" kern="1200">
        <a:solidFill>
          <a:schemeClr val="tx1"/>
        </a:solidFill>
        <a:latin typeface="Arial" pitchFamily="34" charset="0"/>
        <a:ea typeface="+mn-ea"/>
        <a:cs typeface="+mn-cs"/>
      </a:defRPr>
    </a:lvl3pPr>
    <a:lvl4pPr marL="6446838" indent="-5075238" algn="l" defTabSz="4297363" rtl="0" eaLnBrk="0" fontAlgn="base" hangingPunct="0">
      <a:spcBef>
        <a:spcPct val="0"/>
      </a:spcBef>
      <a:spcAft>
        <a:spcPct val="0"/>
      </a:spcAft>
      <a:defRPr sz="8500" kern="1200">
        <a:solidFill>
          <a:schemeClr val="tx1"/>
        </a:solidFill>
        <a:latin typeface="Arial" pitchFamily="34" charset="0"/>
        <a:ea typeface="+mn-ea"/>
        <a:cs typeface="+mn-cs"/>
      </a:defRPr>
    </a:lvl4pPr>
    <a:lvl5pPr marL="8596313" indent="-6767513" algn="l" defTabSz="4297363" rtl="0" eaLnBrk="0" fontAlgn="base" hangingPunct="0">
      <a:spcBef>
        <a:spcPct val="0"/>
      </a:spcBef>
      <a:spcAft>
        <a:spcPct val="0"/>
      </a:spcAft>
      <a:defRPr sz="8500" kern="1200">
        <a:solidFill>
          <a:schemeClr val="tx1"/>
        </a:solidFill>
        <a:latin typeface="Arial" pitchFamily="34" charset="0"/>
        <a:ea typeface="+mn-ea"/>
        <a:cs typeface="+mn-cs"/>
      </a:defRPr>
    </a:lvl5pPr>
    <a:lvl6pPr marL="2286000" algn="l" defTabSz="914400" rtl="0" eaLnBrk="1" latinLnBrk="0" hangingPunct="1">
      <a:defRPr sz="8500" kern="1200">
        <a:solidFill>
          <a:schemeClr val="tx1"/>
        </a:solidFill>
        <a:latin typeface="Arial" pitchFamily="34" charset="0"/>
        <a:ea typeface="+mn-ea"/>
        <a:cs typeface="+mn-cs"/>
      </a:defRPr>
    </a:lvl6pPr>
    <a:lvl7pPr marL="2743200" algn="l" defTabSz="914400" rtl="0" eaLnBrk="1" latinLnBrk="0" hangingPunct="1">
      <a:defRPr sz="8500" kern="1200">
        <a:solidFill>
          <a:schemeClr val="tx1"/>
        </a:solidFill>
        <a:latin typeface="Arial" pitchFamily="34" charset="0"/>
        <a:ea typeface="+mn-ea"/>
        <a:cs typeface="+mn-cs"/>
      </a:defRPr>
    </a:lvl7pPr>
    <a:lvl8pPr marL="3200400" algn="l" defTabSz="914400" rtl="0" eaLnBrk="1" latinLnBrk="0" hangingPunct="1">
      <a:defRPr sz="8500" kern="1200">
        <a:solidFill>
          <a:schemeClr val="tx1"/>
        </a:solidFill>
        <a:latin typeface="Arial" pitchFamily="34" charset="0"/>
        <a:ea typeface="+mn-ea"/>
        <a:cs typeface="+mn-cs"/>
      </a:defRPr>
    </a:lvl8pPr>
    <a:lvl9pPr marL="3657600" algn="l" defTabSz="914400" rtl="0" eaLnBrk="1" latinLnBrk="0" hangingPunct="1">
      <a:defRPr sz="85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79CD25"/>
    <a:srgbClr val="8ADB39"/>
    <a:srgbClr val="B2F321"/>
    <a:srgbClr val="E9EFF7"/>
    <a:srgbClr val="F3F5FA"/>
    <a:srgbClr val="CDD2DE"/>
    <a:srgbClr val="E3E9E5"/>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0662" autoAdjust="0"/>
    <p:restoredTop sz="99466" autoAdjust="0"/>
  </p:normalViewPr>
  <p:slideViewPr>
    <p:cSldViewPr snapToGrid="0" snapToObjects="1">
      <p:cViewPr>
        <p:scale>
          <a:sx n="45" d="100"/>
          <a:sy n="45" d="100"/>
        </p:scale>
        <p:origin x="1728" y="2946"/>
      </p:cViewPr>
      <p:guideLst>
        <p:guide orient="horz" pos="4316"/>
        <p:guide orient="horz" pos="375"/>
        <p:guide orient="horz" pos="26214"/>
        <p:guide orient="horz"/>
        <p:guide pos="401"/>
        <p:guide pos="18672"/>
      </p:guideLst>
    </p:cSldViewPr>
  </p:slideViewPr>
  <p:outlineViewPr>
    <p:cViewPr>
      <p:scale>
        <a:sx n="33" d="100"/>
        <a:sy n="33" d="100"/>
      </p:scale>
      <p:origin x="0" y="1518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3" d="100"/>
          <a:sy n="83" d="100"/>
        </p:scale>
        <p:origin x="-2730"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566141-E788-47E0-B4E9-616CFBC8C340}" type="doc">
      <dgm:prSet loTypeId="urn:microsoft.com/office/officeart/2005/8/layout/hierarchy1" loCatId="hierarchy" qsTypeId="urn:microsoft.com/office/officeart/2005/8/quickstyle/simple1" qsCatId="simple" csTypeId="urn:microsoft.com/office/officeart/2005/8/colors/accent1_2" csCatId="accent1" phldr="0"/>
      <dgm:spPr/>
      <dgm:t>
        <a:bodyPr/>
        <a:lstStyle/>
        <a:p>
          <a:endParaRPr lang="lv-LV"/>
        </a:p>
      </dgm:t>
    </dgm:pt>
    <dgm:pt modelId="{857DF58C-B114-446B-AA27-3D1EB071B6B0}">
      <dgm:prSet phldrT="[Teksts]" phldr="1"/>
      <dgm:spPr/>
      <dgm:t>
        <a:bodyPr/>
        <a:lstStyle/>
        <a:p>
          <a:endParaRPr lang="lv-LV"/>
        </a:p>
      </dgm:t>
    </dgm:pt>
    <dgm:pt modelId="{4C3CDA35-A8F3-4B93-B62D-A078CF5F8072}" type="parTrans" cxnId="{21D17267-294A-42E9-9E4B-52A4647F7D8F}">
      <dgm:prSet/>
      <dgm:spPr/>
      <dgm:t>
        <a:bodyPr/>
        <a:lstStyle/>
        <a:p>
          <a:endParaRPr lang="lv-LV"/>
        </a:p>
      </dgm:t>
    </dgm:pt>
    <dgm:pt modelId="{D5DDE342-18B7-492A-B21F-EE4F97E636FD}" type="sibTrans" cxnId="{21D17267-294A-42E9-9E4B-52A4647F7D8F}">
      <dgm:prSet/>
      <dgm:spPr/>
      <dgm:t>
        <a:bodyPr/>
        <a:lstStyle/>
        <a:p>
          <a:endParaRPr lang="lv-LV"/>
        </a:p>
      </dgm:t>
    </dgm:pt>
    <dgm:pt modelId="{46F72461-3969-4133-AE01-2D82793C3D9C}">
      <dgm:prSet phldrT="[Teksts]" phldr="1"/>
      <dgm:spPr/>
      <dgm:t>
        <a:bodyPr/>
        <a:lstStyle/>
        <a:p>
          <a:endParaRPr lang="lv-LV"/>
        </a:p>
      </dgm:t>
    </dgm:pt>
    <dgm:pt modelId="{2DDEF0A2-06D5-432D-938D-F864E5B9C598}" type="parTrans" cxnId="{823329D4-B1B6-4F2C-A1DF-FDC217CC8DA8}">
      <dgm:prSet/>
      <dgm:spPr/>
      <dgm:t>
        <a:bodyPr/>
        <a:lstStyle/>
        <a:p>
          <a:endParaRPr lang="lv-LV"/>
        </a:p>
      </dgm:t>
    </dgm:pt>
    <dgm:pt modelId="{2BE6E3EA-44BE-4FE9-A297-B7B4873BB093}" type="sibTrans" cxnId="{823329D4-B1B6-4F2C-A1DF-FDC217CC8DA8}">
      <dgm:prSet/>
      <dgm:spPr/>
      <dgm:t>
        <a:bodyPr/>
        <a:lstStyle/>
        <a:p>
          <a:endParaRPr lang="lv-LV"/>
        </a:p>
      </dgm:t>
    </dgm:pt>
    <dgm:pt modelId="{B4643698-3394-482E-A454-6D6F7C600AD1}">
      <dgm:prSet phldrT="[Teksts]" phldr="1"/>
      <dgm:spPr/>
      <dgm:t>
        <a:bodyPr/>
        <a:lstStyle/>
        <a:p>
          <a:endParaRPr lang="lv-LV"/>
        </a:p>
      </dgm:t>
    </dgm:pt>
    <dgm:pt modelId="{F4AAA88C-65ED-433A-808A-37A75C6A6C2B}" type="parTrans" cxnId="{2A47F477-AE92-45F5-A9E6-C4432F751AA1}">
      <dgm:prSet/>
      <dgm:spPr/>
      <dgm:t>
        <a:bodyPr/>
        <a:lstStyle/>
        <a:p>
          <a:endParaRPr lang="lv-LV"/>
        </a:p>
      </dgm:t>
    </dgm:pt>
    <dgm:pt modelId="{D89EE5DB-8BFD-4DC5-A4F4-BD5190FC6F24}" type="sibTrans" cxnId="{2A47F477-AE92-45F5-A9E6-C4432F751AA1}">
      <dgm:prSet/>
      <dgm:spPr/>
      <dgm:t>
        <a:bodyPr/>
        <a:lstStyle/>
        <a:p>
          <a:endParaRPr lang="lv-LV"/>
        </a:p>
      </dgm:t>
    </dgm:pt>
    <dgm:pt modelId="{774795B4-5D2A-47CC-9A0E-07CEE831F2F5}">
      <dgm:prSet phldrT="[Teksts]" phldr="1"/>
      <dgm:spPr/>
      <dgm:t>
        <a:bodyPr/>
        <a:lstStyle/>
        <a:p>
          <a:endParaRPr lang="lv-LV"/>
        </a:p>
      </dgm:t>
    </dgm:pt>
    <dgm:pt modelId="{E0BA06C3-8B4A-45D4-B4E9-ABD4A40CCE73}" type="parTrans" cxnId="{C794F501-4E5B-41F1-8AA3-2120D74E3C77}">
      <dgm:prSet/>
      <dgm:spPr/>
      <dgm:t>
        <a:bodyPr/>
        <a:lstStyle/>
        <a:p>
          <a:endParaRPr lang="lv-LV"/>
        </a:p>
      </dgm:t>
    </dgm:pt>
    <dgm:pt modelId="{BD5680E9-D21B-4F28-B1D3-A815B5BD6489}" type="sibTrans" cxnId="{C794F501-4E5B-41F1-8AA3-2120D74E3C77}">
      <dgm:prSet/>
      <dgm:spPr/>
      <dgm:t>
        <a:bodyPr/>
        <a:lstStyle/>
        <a:p>
          <a:endParaRPr lang="lv-LV"/>
        </a:p>
      </dgm:t>
    </dgm:pt>
    <dgm:pt modelId="{182B069C-B004-4995-95DC-D76B55BC45E2}">
      <dgm:prSet phldrT="[Teksts]" phldr="1"/>
      <dgm:spPr/>
      <dgm:t>
        <a:bodyPr/>
        <a:lstStyle/>
        <a:p>
          <a:endParaRPr lang="lv-LV"/>
        </a:p>
      </dgm:t>
    </dgm:pt>
    <dgm:pt modelId="{D4432F6A-190B-4F3D-BB94-D931D8C91E66}" type="parTrans" cxnId="{D9BBBE30-B42F-42C9-85E4-1C29B794965E}">
      <dgm:prSet/>
      <dgm:spPr/>
      <dgm:t>
        <a:bodyPr/>
        <a:lstStyle/>
        <a:p>
          <a:endParaRPr lang="lv-LV"/>
        </a:p>
      </dgm:t>
    </dgm:pt>
    <dgm:pt modelId="{BBB51382-515D-4C7E-AC0D-6DBDCA479916}" type="sibTrans" cxnId="{D9BBBE30-B42F-42C9-85E4-1C29B794965E}">
      <dgm:prSet/>
      <dgm:spPr/>
      <dgm:t>
        <a:bodyPr/>
        <a:lstStyle/>
        <a:p>
          <a:endParaRPr lang="lv-LV"/>
        </a:p>
      </dgm:t>
    </dgm:pt>
    <dgm:pt modelId="{A8AB063D-EDB7-46B6-9724-117575832289}">
      <dgm:prSet phldrT="[Teksts]" phldr="1"/>
      <dgm:spPr/>
      <dgm:t>
        <a:bodyPr/>
        <a:lstStyle/>
        <a:p>
          <a:endParaRPr lang="lv-LV"/>
        </a:p>
      </dgm:t>
    </dgm:pt>
    <dgm:pt modelId="{30E2F3FE-CA6D-4199-A59E-C75E4DC966DF}" type="parTrans" cxnId="{EA1B9CC7-4FA8-494C-B1B9-A58DDA43A369}">
      <dgm:prSet/>
      <dgm:spPr/>
      <dgm:t>
        <a:bodyPr/>
        <a:lstStyle/>
        <a:p>
          <a:endParaRPr lang="lv-LV"/>
        </a:p>
      </dgm:t>
    </dgm:pt>
    <dgm:pt modelId="{4CC62D7B-0732-4BD5-89CC-CF2D6F3AB68D}" type="sibTrans" cxnId="{EA1B9CC7-4FA8-494C-B1B9-A58DDA43A369}">
      <dgm:prSet/>
      <dgm:spPr/>
      <dgm:t>
        <a:bodyPr/>
        <a:lstStyle/>
        <a:p>
          <a:endParaRPr lang="lv-LV"/>
        </a:p>
      </dgm:t>
    </dgm:pt>
    <dgm:pt modelId="{B75B9711-96FB-44C8-84E5-1A5C9397919D}" type="pres">
      <dgm:prSet presAssocID="{C9566141-E788-47E0-B4E9-616CFBC8C340}" presName="hierChild1" presStyleCnt="0">
        <dgm:presLayoutVars>
          <dgm:chPref val="1"/>
          <dgm:dir/>
          <dgm:animOne val="branch"/>
          <dgm:animLvl val="lvl"/>
          <dgm:resizeHandles/>
        </dgm:presLayoutVars>
      </dgm:prSet>
      <dgm:spPr/>
      <dgm:t>
        <a:bodyPr/>
        <a:lstStyle/>
        <a:p>
          <a:endParaRPr lang="lv-LV"/>
        </a:p>
      </dgm:t>
    </dgm:pt>
    <dgm:pt modelId="{7A5C9351-F3B4-410F-B673-C8741EC31638}" type="pres">
      <dgm:prSet presAssocID="{857DF58C-B114-446B-AA27-3D1EB071B6B0}" presName="hierRoot1" presStyleCnt="0"/>
      <dgm:spPr/>
    </dgm:pt>
    <dgm:pt modelId="{9F100AC4-1086-4570-9AF1-A737F363812B}" type="pres">
      <dgm:prSet presAssocID="{857DF58C-B114-446B-AA27-3D1EB071B6B0}" presName="composite" presStyleCnt="0"/>
      <dgm:spPr/>
    </dgm:pt>
    <dgm:pt modelId="{9D54C46F-8810-44A3-B493-386EBAFB7F77}" type="pres">
      <dgm:prSet presAssocID="{857DF58C-B114-446B-AA27-3D1EB071B6B0}" presName="background" presStyleLbl="node0" presStyleIdx="0" presStyleCnt="1"/>
      <dgm:spPr/>
    </dgm:pt>
    <dgm:pt modelId="{33C2B9EF-647E-4DED-87D2-A18F1EF53CC3}" type="pres">
      <dgm:prSet presAssocID="{857DF58C-B114-446B-AA27-3D1EB071B6B0}" presName="text" presStyleLbl="fgAcc0" presStyleIdx="0" presStyleCnt="1">
        <dgm:presLayoutVars>
          <dgm:chPref val="3"/>
        </dgm:presLayoutVars>
      </dgm:prSet>
      <dgm:spPr/>
      <dgm:t>
        <a:bodyPr/>
        <a:lstStyle/>
        <a:p>
          <a:endParaRPr lang="lv-LV"/>
        </a:p>
      </dgm:t>
    </dgm:pt>
    <dgm:pt modelId="{6A733772-BA70-49A4-8142-4AB1A392BBD5}" type="pres">
      <dgm:prSet presAssocID="{857DF58C-B114-446B-AA27-3D1EB071B6B0}" presName="hierChild2" presStyleCnt="0"/>
      <dgm:spPr/>
    </dgm:pt>
    <dgm:pt modelId="{3B61A39D-831F-4244-B849-F0D4859611DB}" type="pres">
      <dgm:prSet presAssocID="{2DDEF0A2-06D5-432D-938D-F864E5B9C598}" presName="Name10" presStyleLbl="parChTrans1D2" presStyleIdx="0" presStyleCnt="2"/>
      <dgm:spPr/>
      <dgm:t>
        <a:bodyPr/>
        <a:lstStyle/>
        <a:p>
          <a:endParaRPr lang="lv-LV"/>
        </a:p>
      </dgm:t>
    </dgm:pt>
    <dgm:pt modelId="{3AB8AB64-01C7-4A87-8631-A54CF6A2D9B4}" type="pres">
      <dgm:prSet presAssocID="{46F72461-3969-4133-AE01-2D82793C3D9C}" presName="hierRoot2" presStyleCnt="0"/>
      <dgm:spPr/>
    </dgm:pt>
    <dgm:pt modelId="{E00AAAE6-551C-479E-803F-9DA9DF14F906}" type="pres">
      <dgm:prSet presAssocID="{46F72461-3969-4133-AE01-2D82793C3D9C}" presName="composite2" presStyleCnt="0"/>
      <dgm:spPr/>
    </dgm:pt>
    <dgm:pt modelId="{EDC09911-7F04-45BB-AF6E-7BD1F0058696}" type="pres">
      <dgm:prSet presAssocID="{46F72461-3969-4133-AE01-2D82793C3D9C}" presName="background2" presStyleLbl="node2" presStyleIdx="0" presStyleCnt="2"/>
      <dgm:spPr/>
    </dgm:pt>
    <dgm:pt modelId="{770F0D5B-6F6E-4636-AC25-E6CACB71AE4E}" type="pres">
      <dgm:prSet presAssocID="{46F72461-3969-4133-AE01-2D82793C3D9C}" presName="text2" presStyleLbl="fgAcc2" presStyleIdx="0" presStyleCnt="2">
        <dgm:presLayoutVars>
          <dgm:chPref val="3"/>
        </dgm:presLayoutVars>
      </dgm:prSet>
      <dgm:spPr/>
      <dgm:t>
        <a:bodyPr/>
        <a:lstStyle/>
        <a:p>
          <a:endParaRPr lang="lv-LV"/>
        </a:p>
      </dgm:t>
    </dgm:pt>
    <dgm:pt modelId="{7144E766-4DE1-4E94-B0FC-0AB3F7305F53}" type="pres">
      <dgm:prSet presAssocID="{46F72461-3969-4133-AE01-2D82793C3D9C}" presName="hierChild3" presStyleCnt="0"/>
      <dgm:spPr/>
    </dgm:pt>
    <dgm:pt modelId="{56B0BE3D-BD7F-45FD-8666-6CCF14A0B49A}" type="pres">
      <dgm:prSet presAssocID="{F4AAA88C-65ED-433A-808A-37A75C6A6C2B}" presName="Name17" presStyleLbl="parChTrans1D3" presStyleIdx="0" presStyleCnt="3"/>
      <dgm:spPr/>
      <dgm:t>
        <a:bodyPr/>
        <a:lstStyle/>
        <a:p>
          <a:endParaRPr lang="lv-LV"/>
        </a:p>
      </dgm:t>
    </dgm:pt>
    <dgm:pt modelId="{21553D2A-5978-4DFB-9FCE-E26813C635BD}" type="pres">
      <dgm:prSet presAssocID="{B4643698-3394-482E-A454-6D6F7C600AD1}" presName="hierRoot3" presStyleCnt="0"/>
      <dgm:spPr/>
    </dgm:pt>
    <dgm:pt modelId="{5FFDA968-2409-496A-AFC8-5B5178A6203E}" type="pres">
      <dgm:prSet presAssocID="{B4643698-3394-482E-A454-6D6F7C600AD1}" presName="composite3" presStyleCnt="0"/>
      <dgm:spPr/>
    </dgm:pt>
    <dgm:pt modelId="{03258C77-1602-49D0-9E8D-2C48C4E72F45}" type="pres">
      <dgm:prSet presAssocID="{B4643698-3394-482E-A454-6D6F7C600AD1}" presName="background3" presStyleLbl="node3" presStyleIdx="0" presStyleCnt="3"/>
      <dgm:spPr/>
    </dgm:pt>
    <dgm:pt modelId="{130DF9A5-4E82-4281-9AAA-887E32E11DBE}" type="pres">
      <dgm:prSet presAssocID="{B4643698-3394-482E-A454-6D6F7C600AD1}" presName="text3" presStyleLbl="fgAcc3" presStyleIdx="0" presStyleCnt="3">
        <dgm:presLayoutVars>
          <dgm:chPref val="3"/>
        </dgm:presLayoutVars>
      </dgm:prSet>
      <dgm:spPr/>
      <dgm:t>
        <a:bodyPr/>
        <a:lstStyle/>
        <a:p>
          <a:endParaRPr lang="lv-LV"/>
        </a:p>
      </dgm:t>
    </dgm:pt>
    <dgm:pt modelId="{764994DF-977C-4177-AA05-A846ADFE4A73}" type="pres">
      <dgm:prSet presAssocID="{B4643698-3394-482E-A454-6D6F7C600AD1}" presName="hierChild4" presStyleCnt="0"/>
      <dgm:spPr/>
    </dgm:pt>
    <dgm:pt modelId="{490E49E0-3701-4C83-B07B-8E3BC96E2554}" type="pres">
      <dgm:prSet presAssocID="{E0BA06C3-8B4A-45D4-B4E9-ABD4A40CCE73}" presName="Name17" presStyleLbl="parChTrans1D3" presStyleIdx="1" presStyleCnt="3"/>
      <dgm:spPr/>
      <dgm:t>
        <a:bodyPr/>
        <a:lstStyle/>
        <a:p>
          <a:endParaRPr lang="lv-LV"/>
        </a:p>
      </dgm:t>
    </dgm:pt>
    <dgm:pt modelId="{1B037B55-6DAB-40F5-973C-620685716926}" type="pres">
      <dgm:prSet presAssocID="{774795B4-5D2A-47CC-9A0E-07CEE831F2F5}" presName="hierRoot3" presStyleCnt="0"/>
      <dgm:spPr/>
    </dgm:pt>
    <dgm:pt modelId="{FA2D3018-C2EB-464A-B7A4-DFDF6898A49F}" type="pres">
      <dgm:prSet presAssocID="{774795B4-5D2A-47CC-9A0E-07CEE831F2F5}" presName="composite3" presStyleCnt="0"/>
      <dgm:spPr/>
    </dgm:pt>
    <dgm:pt modelId="{DEAF8299-9EB1-43FF-9413-5838D260F45C}" type="pres">
      <dgm:prSet presAssocID="{774795B4-5D2A-47CC-9A0E-07CEE831F2F5}" presName="background3" presStyleLbl="node3" presStyleIdx="1" presStyleCnt="3"/>
      <dgm:spPr/>
    </dgm:pt>
    <dgm:pt modelId="{4491556E-95D8-4433-9349-5F879150D47F}" type="pres">
      <dgm:prSet presAssocID="{774795B4-5D2A-47CC-9A0E-07CEE831F2F5}" presName="text3" presStyleLbl="fgAcc3" presStyleIdx="1" presStyleCnt="3">
        <dgm:presLayoutVars>
          <dgm:chPref val="3"/>
        </dgm:presLayoutVars>
      </dgm:prSet>
      <dgm:spPr/>
      <dgm:t>
        <a:bodyPr/>
        <a:lstStyle/>
        <a:p>
          <a:endParaRPr lang="lv-LV"/>
        </a:p>
      </dgm:t>
    </dgm:pt>
    <dgm:pt modelId="{25FB6A5F-8896-49B1-99B3-B55FFD1CA3E7}" type="pres">
      <dgm:prSet presAssocID="{774795B4-5D2A-47CC-9A0E-07CEE831F2F5}" presName="hierChild4" presStyleCnt="0"/>
      <dgm:spPr/>
    </dgm:pt>
    <dgm:pt modelId="{9E56C6ED-E04F-465C-A6CD-A3014981A436}" type="pres">
      <dgm:prSet presAssocID="{D4432F6A-190B-4F3D-BB94-D931D8C91E66}" presName="Name10" presStyleLbl="parChTrans1D2" presStyleIdx="1" presStyleCnt="2"/>
      <dgm:spPr/>
      <dgm:t>
        <a:bodyPr/>
        <a:lstStyle/>
        <a:p>
          <a:endParaRPr lang="lv-LV"/>
        </a:p>
      </dgm:t>
    </dgm:pt>
    <dgm:pt modelId="{15C0648E-6D1F-4C9D-B0AC-A52C519AE9B9}" type="pres">
      <dgm:prSet presAssocID="{182B069C-B004-4995-95DC-D76B55BC45E2}" presName="hierRoot2" presStyleCnt="0"/>
      <dgm:spPr/>
    </dgm:pt>
    <dgm:pt modelId="{314383C0-95EB-49E2-A19B-0D4AE9AF2FE1}" type="pres">
      <dgm:prSet presAssocID="{182B069C-B004-4995-95DC-D76B55BC45E2}" presName="composite2" presStyleCnt="0"/>
      <dgm:spPr/>
    </dgm:pt>
    <dgm:pt modelId="{1EFF2FD3-06E2-44DE-AC17-D0CF6AB5238D}" type="pres">
      <dgm:prSet presAssocID="{182B069C-B004-4995-95DC-D76B55BC45E2}" presName="background2" presStyleLbl="node2" presStyleIdx="1" presStyleCnt="2"/>
      <dgm:spPr/>
    </dgm:pt>
    <dgm:pt modelId="{F000EA23-F346-4AB6-A40D-AB0D62078EBC}" type="pres">
      <dgm:prSet presAssocID="{182B069C-B004-4995-95DC-D76B55BC45E2}" presName="text2" presStyleLbl="fgAcc2" presStyleIdx="1" presStyleCnt="2">
        <dgm:presLayoutVars>
          <dgm:chPref val="3"/>
        </dgm:presLayoutVars>
      </dgm:prSet>
      <dgm:spPr/>
      <dgm:t>
        <a:bodyPr/>
        <a:lstStyle/>
        <a:p>
          <a:endParaRPr lang="lv-LV"/>
        </a:p>
      </dgm:t>
    </dgm:pt>
    <dgm:pt modelId="{501C71B7-4196-4F7D-AEF5-3B0B66FD571E}" type="pres">
      <dgm:prSet presAssocID="{182B069C-B004-4995-95DC-D76B55BC45E2}" presName="hierChild3" presStyleCnt="0"/>
      <dgm:spPr/>
    </dgm:pt>
    <dgm:pt modelId="{93F01B98-2446-4F32-82B5-AA5E21696679}" type="pres">
      <dgm:prSet presAssocID="{30E2F3FE-CA6D-4199-A59E-C75E4DC966DF}" presName="Name17" presStyleLbl="parChTrans1D3" presStyleIdx="2" presStyleCnt="3"/>
      <dgm:spPr/>
      <dgm:t>
        <a:bodyPr/>
        <a:lstStyle/>
        <a:p>
          <a:endParaRPr lang="lv-LV"/>
        </a:p>
      </dgm:t>
    </dgm:pt>
    <dgm:pt modelId="{6AD2E128-78A2-4A5C-9E1A-AD123D9C2A6D}" type="pres">
      <dgm:prSet presAssocID="{A8AB063D-EDB7-46B6-9724-117575832289}" presName="hierRoot3" presStyleCnt="0"/>
      <dgm:spPr/>
    </dgm:pt>
    <dgm:pt modelId="{A85EEBB6-8C30-44D8-9350-926125201F3A}" type="pres">
      <dgm:prSet presAssocID="{A8AB063D-EDB7-46B6-9724-117575832289}" presName="composite3" presStyleCnt="0"/>
      <dgm:spPr/>
    </dgm:pt>
    <dgm:pt modelId="{8C0E9D98-5186-4A91-AAA2-82471B96B0D5}" type="pres">
      <dgm:prSet presAssocID="{A8AB063D-EDB7-46B6-9724-117575832289}" presName="background3" presStyleLbl="node3" presStyleIdx="2" presStyleCnt="3"/>
      <dgm:spPr/>
    </dgm:pt>
    <dgm:pt modelId="{ADB754B8-7D18-44B5-B630-1480A9EB89FC}" type="pres">
      <dgm:prSet presAssocID="{A8AB063D-EDB7-46B6-9724-117575832289}" presName="text3" presStyleLbl="fgAcc3" presStyleIdx="2" presStyleCnt="3">
        <dgm:presLayoutVars>
          <dgm:chPref val="3"/>
        </dgm:presLayoutVars>
      </dgm:prSet>
      <dgm:spPr/>
      <dgm:t>
        <a:bodyPr/>
        <a:lstStyle/>
        <a:p>
          <a:endParaRPr lang="lv-LV"/>
        </a:p>
      </dgm:t>
    </dgm:pt>
    <dgm:pt modelId="{DAFD2CE5-F231-4768-B7DA-EE47CCBA71C6}" type="pres">
      <dgm:prSet presAssocID="{A8AB063D-EDB7-46B6-9724-117575832289}" presName="hierChild4" presStyleCnt="0"/>
      <dgm:spPr/>
    </dgm:pt>
  </dgm:ptLst>
  <dgm:cxnLst>
    <dgm:cxn modelId="{F43C3625-EC98-402F-B09E-68D95B2AF512}" type="presOf" srcId="{A8AB063D-EDB7-46B6-9724-117575832289}" destId="{ADB754B8-7D18-44B5-B630-1480A9EB89FC}" srcOrd="0" destOrd="0" presId="urn:microsoft.com/office/officeart/2005/8/layout/hierarchy1"/>
    <dgm:cxn modelId="{417E5A9A-B0FB-43FF-937A-0CB7191C4D9C}" type="presOf" srcId="{C9566141-E788-47E0-B4E9-616CFBC8C340}" destId="{B75B9711-96FB-44C8-84E5-1A5C9397919D}" srcOrd="0" destOrd="0" presId="urn:microsoft.com/office/officeart/2005/8/layout/hierarchy1"/>
    <dgm:cxn modelId="{823329D4-B1B6-4F2C-A1DF-FDC217CC8DA8}" srcId="{857DF58C-B114-446B-AA27-3D1EB071B6B0}" destId="{46F72461-3969-4133-AE01-2D82793C3D9C}" srcOrd="0" destOrd="0" parTransId="{2DDEF0A2-06D5-432D-938D-F864E5B9C598}" sibTransId="{2BE6E3EA-44BE-4FE9-A297-B7B4873BB093}"/>
    <dgm:cxn modelId="{C794F501-4E5B-41F1-8AA3-2120D74E3C77}" srcId="{46F72461-3969-4133-AE01-2D82793C3D9C}" destId="{774795B4-5D2A-47CC-9A0E-07CEE831F2F5}" srcOrd="1" destOrd="0" parTransId="{E0BA06C3-8B4A-45D4-B4E9-ABD4A40CCE73}" sibTransId="{BD5680E9-D21B-4F28-B1D3-A815B5BD6489}"/>
    <dgm:cxn modelId="{05E579E1-64ED-4334-B861-FF6D6892B586}" type="presOf" srcId="{857DF58C-B114-446B-AA27-3D1EB071B6B0}" destId="{33C2B9EF-647E-4DED-87D2-A18F1EF53CC3}" srcOrd="0" destOrd="0" presId="urn:microsoft.com/office/officeart/2005/8/layout/hierarchy1"/>
    <dgm:cxn modelId="{21D17267-294A-42E9-9E4B-52A4647F7D8F}" srcId="{C9566141-E788-47E0-B4E9-616CFBC8C340}" destId="{857DF58C-B114-446B-AA27-3D1EB071B6B0}" srcOrd="0" destOrd="0" parTransId="{4C3CDA35-A8F3-4B93-B62D-A078CF5F8072}" sibTransId="{D5DDE342-18B7-492A-B21F-EE4F97E636FD}"/>
    <dgm:cxn modelId="{A2ADDABC-728D-48FC-8CF1-DA4633FFF206}" type="presOf" srcId="{F4AAA88C-65ED-433A-808A-37A75C6A6C2B}" destId="{56B0BE3D-BD7F-45FD-8666-6CCF14A0B49A}" srcOrd="0" destOrd="0" presId="urn:microsoft.com/office/officeart/2005/8/layout/hierarchy1"/>
    <dgm:cxn modelId="{286DDA95-10D7-4C53-95DE-F456F08F9309}" type="presOf" srcId="{E0BA06C3-8B4A-45D4-B4E9-ABD4A40CCE73}" destId="{490E49E0-3701-4C83-B07B-8E3BC96E2554}" srcOrd="0" destOrd="0" presId="urn:microsoft.com/office/officeart/2005/8/layout/hierarchy1"/>
    <dgm:cxn modelId="{89971188-5FCD-4824-B920-65932BDF4093}" type="presOf" srcId="{D4432F6A-190B-4F3D-BB94-D931D8C91E66}" destId="{9E56C6ED-E04F-465C-A6CD-A3014981A436}" srcOrd="0" destOrd="0" presId="urn:microsoft.com/office/officeart/2005/8/layout/hierarchy1"/>
    <dgm:cxn modelId="{EA1B9CC7-4FA8-494C-B1B9-A58DDA43A369}" srcId="{182B069C-B004-4995-95DC-D76B55BC45E2}" destId="{A8AB063D-EDB7-46B6-9724-117575832289}" srcOrd="0" destOrd="0" parTransId="{30E2F3FE-CA6D-4199-A59E-C75E4DC966DF}" sibTransId="{4CC62D7B-0732-4BD5-89CC-CF2D6F3AB68D}"/>
    <dgm:cxn modelId="{7CB36D7A-8FF4-4755-A5BA-67B0D0C6032A}" type="presOf" srcId="{774795B4-5D2A-47CC-9A0E-07CEE831F2F5}" destId="{4491556E-95D8-4433-9349-5F879150D47F}" srcOrd="0" destOrd="0" presId="urn:microsoft.com/office/officeart/2005/8/layout/hierarchy1"/>
    <dgm:cxn modelId="{4913F965-8052-4B82-9298-71A7CC3A9EA8}" type="presOf" srcId="{182B069C-B004-4995-95DC-D76B55BC45E2}" destId="{F000EA23-F346-4AB6-A40D-AB0D62078EBC}" srcOrd="0" destOrd="0" presId="urn:microsoft.com/office/officeart/2005/8/layout/hierarchy1"/>
    <dgm:cxn modelId="{4AE171A6-C0C3-436A-9F4F-3BB2F048F187}" type="presOf" srcId="{B4643698-3394-482E-A454-6D6F7C600AD1}" destId="{130DF9A5-4E82-4281-9AAA-887E32E11DBE}" srcOrd="0" destOrd="0" presId="urn:microsoft.com/office/officeart/2005/8/layout/hierarchy1"/>
    <dgm:cxn modelId="{2A47F477-AE92-45F5-A9E6-C4432F751AA1}" srcId="{46F72461-3969-4133-AE01-2D82793C3D9C}" destId="{B4643698-3394-482E-A454-6D6F7C600AD1}" srcOrd="0" destOrd="0" parTransId="{F4AAA88C-65ED-433A-808A-37A75C6A6C2B}" sibTransId="{D89EE5DB-8BFD-4DC5-A4F4-BD5190FC6F24}"/>
    <dgm:cxn modelId="{6A2C5A3C-429F-42D8-A5ED-E1F4D4A122C0}" type="presOf" srcId="{30E2F3FE-CA6D-4199-A59E-C75E4DC966DF}" destId="{93F01B98-2446-4F32-82B5-AA5E21696679}" srcOrd="0" destOrd="0" presId="urn:microsoft.com/office/officeart/2005/8/layout/hierarchy1"/>
    <dgm:cxn modelId="{D9BBBE30-B42F-42C9-85E4-1C29B794965E}" srcId="{857DF58C-B114-446B-AA27-3D1EB071B6B0}" destId="{182B069C-B004-4995-95DC-D76B55BC45E2}" srcOrd="1" destOrd="0" parTransId="{D4432F6A-190B-4F3D-BB94-D931D8C91E66}" sibTransId="{BBB51382-515D-4C7E-AC0D-6DBDCA479916}"/>
    <dgm:cxn modelId="{8D31C17F-7FE4-4334-9205-DB3FE382C733}" type="presOf" srcId="{46F72461-3969-4133-AE01-2D82793C3D9C}" destId="{770F0D5B-6F6E-4636-AC25-E6CACB71AE4E}" srcOrd="0" destOrd="0" presId="urn:microsoft.com/office/officeart/2005/8/layout/hierarchy1"/>
    <dgm:cxn modelId="{D51FF05C-3F59-4713-8478-B6420969754A}" type="presOf" srcId="{2DDEF0A2-06D5-432D-938D-F864E5B9C598}" destId="{3B61A39D-831F-4244-B849-F0D4859611DB}" srcOrd="0" destOrd="0" presId="urn:microsoft.com/office/officeart/2005/8/layout/hierarchy1"/>
    <dgm:cxn modelId="{114AE960-493E-4740-9631-0527D78D82BA}" type="presParOf" srcId="{B75B9711-96FB-44C8-84E5-1A5C9397919D}" destId="{7A5C9351-F3B4-410F-B673-C8741EC31638}" srcOrd="0" destOrd="0" presId="urn:microsoft.com/office/officeart/2005/8/layout/hierarchy1"/>
    <dgm:cxn modelId="{4C3248CC-71A7-46C2-853D-6702F3E3FC98}" type="presParOf" srcId="{7A5C9351-F3B4-410F-B673-C8741EC31638}" destId="{9F100AC4-1086-4570-9AF1-A737F363812B}" srcOrd="0" destOrd="0" presId="urn:microsoft.com/office/officeart/2005/8/layout/hierarchy1"/>
    <dgm:cxn modelId="{39CA75E2-7FCC-4369-8D29-8D4827277062}" type="presParOf" srcId="{9F100AC4-1086-4570-9AF1-A737F363812B}" destId="{9D54C46F-8810-44A3-B493-386EBAFB7F77}" srcOrd="0" destOrd="0" presId="urn:microsoft.com/office/officeart/2005/8/layout/hierarchy1"/>
    <dgm:cxn modelId="{0204F1AA-80FE-4DE4-96EC-990FCF4E3527}" type="presParOf" srcId="{9F100AC4-1086-4570-9AF1-A737F363812B}" destId="{33C2B9EF-647E-4DED-87D2-A18F1EF53CC3}" srcOrd="1" destOrd="0" presId="urn:microsoft.com/office/officeart/2005/8/layout/hierarchy1"/>
    <dgm:cxn modelId="{FB1E0296-A116-4D57-9136-FB5EE3C8CD5C}" type="presParOf" srcId="{7A5C9351-F3B4-410F-B673-C8741EC31638}" destId="{6A733772-BA70-49A4-8142-4AB1A392BBD5}" srcOrd="1" destOrd="0" presId="urn:microsoft.com/office/officeart/2005/8/layout/hierarchy1"/>
    <dgm:cxn modelId="{BF58E68A-69DE-402E-ADAE-769C75001145}" type="presParOf" srcId="{6A733772-BA70-49A4-8142-4AB1A392BBD5}" destId="{3B61A39D-831F-4244-B849-F0D4859611DB}" srcOrd="0" destOrd="0" presId="urn:microsoft.com/office/officeart/2005/8/layout/hierarchy1"/>
    <dgm:cxn modelId="{32A78E42-9BB4-4619-932F-33A8C16FEC88}" type="presParOf" srcId="{6A733772-BA70-49A4-8142-4AB1A392BBD5}" destId="{3AB8AB64-01C7-4A87-8631-A54CF6A2D9B4}" srcOrd="1" destOrd="0" presId="urn:microsoft.com/office/officeart/2005/8/layout/hierarchy1"/>
    <dgm:cxn modelId="{CF39D5CF-59DD-4449-9F3E-4AB4C1F27475}" type="presParOf" srcId="{3AB8AB64-01C7-4A87-8631-A54CF6A2D9B4}" destId="{E00AAAE6-551C-479E-803F-9DA9DF14F906}" srcOrd="0" destOrd="0" presId="urn:microsoft.com/office/officeart/2005/8/layout/hierarchy1"/>
    <dgm:cxn modelId="{5298D599-ABEE-42A1-A550-EB4B691F8001}" type="presParOf" srcId="{E00AAAE6-551C-479E-803F-9DA9DF14F906}" destId="{EDC09911-7F04-45BB-AF6E-7BD1F0058696}" srcOrd="0" destOrd="0" presId="urn:microsoft.com/office/officeart/2005/8/layout/hierarchy1"/>
    <dgm:cxn modelId="{4D8EA30F-94B2-4254-9277-40066C56B860}" type="presParOf" srcId="{E00AAAE6-551C-479E-803F-9DA9DF14F906}" destId="{770F0D5B-6F6E-4636-AC25-E6CACB71AE4E}" srcOrd="1" destOrd="0" presId="urn:microsoft.com/office/officeart/2005/8/layout/hierarchy1"/>
    <dgm:cxn modelId="{F4F002FE-5F03-4F0F-8C37-2C6F81668E80}" type="presParOf" srcId="{3AB8AB64-01C7-4A87-8631-A54CF6A2D9B4}" destId="{7144E766-4DE1-4E94-B0FC-0AB3F7305F53}" srcOrd="1" destOrd="0" presId="urn:microsoft.com/office/officeart/2005/8/layout/hierarchy1"/>
    <dgm:cxn modelId="{3FA48F77-3E42-4086-9164-AC3CFF4C3D5A}" type="presParOf" srcId="{7144E766-4DE1-4E94-B0FC-0AB3F7305F53}" destId="{56B0BE3D-BD7F-45FD-8666-6CCF14A0B49A}" srcOrd="0" destOrd="0" presId="urn:microsoft.com/office/officeart/2005/8/layout/hierarchy1"/>
    <dgm:cxn modelId="{EA38E3BA-B716-4312-AB64-EB33212432C9}" type="presParOf" srcId="{7144E766-4DE1-4E94-B0FC-0AB3F7305F53}" destId="{21553D2A-5978-4DFB-9FCE-E26813C635BD}" srcOrd="1" destOrd="0" presId="urn:microsoft.com/office/officeart/2005/8/layout/hierarchy1"/>
    <dgm:cxn modelId="{B375EF31-B254-453F-8FF2-5FB9CB93E4CB}" type="presParOf" srcId="{21553D2A-5978-4DFB-9FCE-E26813C635BD}" destId="{5FFDA968-2409-496A-AFC8-5B5178A6203E}" srcOrd="0" destOrd="0" presId="urn:microsoft.com/office/officeart/2005/8/layout/hierarchy1"/>
    <dgm:cxn modelId="{7DE2EAA4-B40A-461D-B50A-AA7A5E063644}" type="presParOf" srcId="{5FFDA968-2409-496A-AFC8-5B5178A6203E}" destId="{03258C77-1602-49D0-9E8D-2C48C4E72F45}" srcOrd="0" destOrd="0" presId="urn:microsoft.com/office/officeart/2005/8/layout/hierarchy1"/>
    <dgm:cxn modelId="{BE1A114F-FDED-441D-AC7D-C95ABB84E856}" type="presParOf" srcId="{5FFDA968-2409-496A-AFC8-5B5178A6203E}" destId="{130DF9A5-4E82-4281-9AAA-887E32E11DBE}" srcOrd="1" destOrd="0" presId="urn:microsoft.com/office/officeart/2005/8/layout/hierarchy1"/>
    <dgm:cxn modelId="{5190F5C1-D341-4D29-B909-CBC54712CD10}" type="presParOf" srcId="{21553D2A-5978-4DFB-9FCE-E26813C635BD}" destId="{764994DF-977C-4177-AA05-A846ADFE4A73}" srcOrd="1" destOrd="0" presId="urn:microsoft.com/office/officeart/2005/8/layout/hierarchy1"/>
    <dgm:cxn modelId="{668804FE-8AD0-48CD-A930-78ED82A173E3}" type="presParOf" srcId="{7144E766-4DE1-4E94-B0FC-0AB3F7305F53}" destId="{490E49E0-3701-4C83-B07B-8E3BC96E2554}" srcOrd="2" destOrd="0" presId="urn:microsoft.com/office/officeart/2005/8/layout/hierarchy1"/>
    <dgm:cxn modelId="{5E069C7B-EF46-44D0-81DD-236657D4716E}" type="presParOf" srcId="{7144E766-4DE1-4E94-B0FC-0AB3F7305F53}" destId="{1B037B55-6DAB-40F5-973C-620685716926}" srcOrd="3" destOrd="0" presId="urn:microsoft.com/office/officeart/2005/8/layout/hierarchy1"/>
    <dgm:cxn modelId="{7546FE9E-240B-47E8-AE06-5FDC6C5BE385}" type="presParOf" srcId="{1B037B55-6DAB-40F5-973C-620685716926}" destId="{FA2D3018-C2EB-464A-B7A4-DFDF6898A49F}" srcOrd="0" destOrd="0" presId="urn:microsoft.com/office/officeart/2005/8/layout/hierarchy1"/>
    <dgm:cxn modelId="{7AB5D037-5A4C-4E28-9105-F5C36F509FC5}" type="presParOf" srcId="{FA2D3018-C2EB-464A-B7A4-DFDF6898A49F}" destId="{DEAF8299-9EB1-43FF-9413-5838D260F45C}" srcOrd="0" destOrd="0" presId="urn:microsoft.com/office/officeart/2005/8/layout/hierarchy1"/>
    <dgm:cxn modelId="{E99F6324-8214-43AF-BCD4-62BDA78B555E}" type="presParOf" srcId="{FA2D3018-C2EB-464A-B7A4-DFDF6898A49F}" destId="{4491556E-95D8-4433-9349-5F879150D47F}" srcOrd="1" destOrd="0" presId="urn:microsoft.com/office/officeart/2005/8/layout/hierarchy1"/>
    <dgm:cxn modelId="{64E7F36F-6933-4641-AABC-64A6045E3B9A}" type="presParOf" srcId="{1B037B55-6DAB-40F5-973C-620685716926}" destId="{25FB6A5F-8896-49B1-99B3-B55FFD1CA3E7}" srcOrd="1" destOrd="0" presId="urn:microsoft.com/office/officeart/2005/8/layout/hierarchy1"/>
    <dgm:cxn modelId="{69CD46BD-F5F8-439D-A487-DB20182685F4}" type="presParOf" srcId="{6A733772-BA70-49A4-8142-4AB1A392BBD5}" destId="{9E56C6ED-E04F-465C-A6CD-A3014981A436}" srcOrd="2" destOrd="0" presId="urn:microsoft.com/office/officeart/2005/8/layout/hierarchy1"/>
    <dgm:cxn modelId="{1A1E4B6D-3BE1-4F3B-BC31-59462A8D888E}" type="presParOf" srcId="{6A733772-BA70-49A4-8142-4AB1A392BBD5}" destId="{15C0648E-6D1F-4C9D-B0AC-A52C519AE9B9}" srcOrd="3" destOrd="0" presId="urn:microsoft.com/office/officeart/2005/8/layout/hierarchy1"/>
    <dgm:cxn modelId="{AEF2603C-EC6B-4CE6-8C9A-7293080F3C9E}" type="presParOf" srcId="{15C0648E-6D1F-4C9D-B0AC-A52C519AE9B9}" destId="{314383C0-95EB-49E2-A19B-0D4AE9AF2FE1}" srcOrd="0" destOrd="0" presId="urn:microsoft.com/office/officeart/2005/8/layout/hierarchy1"/>
    <dgm:cxn modelId="{C3FFD292-C45F-462C-8537-3AB876F7E03D}" type="presParOf" srcId="{314383C0-95EB-49E2-A19B-0D4AE9AF2FE1}" destId="{1EFF2FD3-06E2-44DE-AC17-D0CF6AB5238D}" srcOrd="0" destOrd="0" presId="urn:microsoft.com/office/officeart/2005/8/layout/hierarchy1"/>
    <dgm:cxn modelId="{EDF8DD2C-E3CC-45CE-A13A-626CE3BDC1E6}" type="presParOf" srcId="{314383C0-95EB-49E2-A19B-0D4AE9AF2FE1}" destId="{F000EA23-F346-4AB6-A40D-AB0D62078EBC}" srcOrd="1" destOrd="0" presId="urn:microsoft.com/office/officeart/2005/8/layout/hierarchy1"/>
    <dgm:cxn modelId="{0553F1E0-AADF-493C-A661-C93D14ABD7E5}" type="presParOf" srcId="{15C0648E-6D1F-4C9D-B0AC-A52C519AE9B9}" destId="{501C71B7-4196-4F7D-AEF5-3B0B66FD571E}" srcOrd="1" destOrd="0" presId="urn:microsoft.com/office/officeart/2005/8/layout/hierarchy1"/>
    <dgm:cxn modelId="{90D0F98F-A89F-49CC-B761-1D9918D4A2BA}" type="presParOf" srcId="{501C71B7-4196-4F7D-AEF5-3B0B66FD571E}" destId="{93F01B98-2446-4F32-82B5-AA5E21696679}" srcOrd="0" destOrd="0" presId="urn:microsoft.com/office/officeart/2005/8/layout/hierarchy1"/>
    <dgm:cxn modelId="{9722508A-F5B9-41BC-A8F8-4BFBFA2C4543}" type="presParOf" srcId="{501C71B7-4196-4F7D-AEF5-3B0B66FD571E}" destId="{6AD2E128-78A2-4A5C-9E1A-AD123D9C2A6D}" srcOrd="1" destOrd="0" presId="urn:microsoft.com/office/officeart/2005/8/layout/hierarchy1"/>
    <dgm:cxn modelId="{5A87EFD6-9867-452A-ADF7-6ACD45F71DEC}" type="presParOf" srcId="{6AD2E128-78A2-4A5C-9E1A-AD123D9C2A6D}" destId="{A85EEBB6-8C30-44D8-9350-926125201F3A}" srcOrd="0" destOrd="0" presId="urn:microsoft.com/office/officeart/2005/8/layout/hierarchy1"/>
    <dgm:cxn modelId="{52115308-C538-4955-9443-72EDD410AC72}" type="presParOf" srcId="{A85EEBB6-8C30-44D8-9350-926125201F3A}" destId="{8C0E9D98-5186-4A91-AAA2-82471B96B0D5}" srcOrd="0" destOrd="0" presId="urn:microsoft.com/office/officeart/2005/8/layout/hierarchy1"/>
    <dgm:cxn modelId="{9D88D13B-DA65-40B3-B59C-EB65D4530E7B}" type="presParOf" srcId="{A85EEBB6-8C30-44D8-9350-926125201F3A}" destId="{ADB754B8-7D18-44B5-B630-1480A9EB89FC}" srcOrd="1" destOrd="0" presId="urn:microsoft.com/office/officeart/2005/8/layout/hierarchy1"/>
    <dgm:cxn modelId="{0899B215-EE04-4324-861B-4A5D12D4E8FD}" type="presParOf" srcId="{6AD2E128-78A2-4A5C-9E1A-AD123D9C2A6D}" destId="{DAFD2CE5-F231-4768-B7DA-EE47CCBA71C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FE7649-2472-4D71-B71A-83EF7CA2F41D}" type="doc">
      <dgm:prSet loTypeId="urn:microsoft.com/office/officeart/2005/8/layout/hierarchy1" loCatId="hierarchy" qsTypeId="urn:microsoft.com/office/officeart/2005/8/quickstyle/simple1" qsCatId="simple" csTypeId="urn:microsoft.com/office/officeart/2005/8/colors/accent1_2" csCatId="accent1" phldr="0"/>
      <dgm:spPr/>
      <dgm:t>
        <a:bodyPr/>
        <a:lstStyle/>
        <a:p>
          <a:endParaRPr lang="lv-LV"/>
        </a:p>
      </dgm:t>
    </dgm:pt>
    <dgm:pt modelId="{B704C8F7-284E-4D44-95A6-01926D8C4C3B}">
      <dgm:prSet phldrT="[Teksts]" phldr="1"/>
      <dgm:spPr/>
      <dgm:t>
        <a:bodyPr/>
        <a:lstStyle/>
        <a:p>
          <a:endParaRPr lang="lv-LV"/>
        </a:p>
      </dgm:t>
    </dgm:pt>
    <dgm:pt modelId="{80C2EE0D-004E-41E2-8996-A4C9975882A7}" type="parTrans" cxnId="{65657832-4E41-48C9-9630-D4460CBB9B9F}">
      <dgm:prSet/>
      <dgm:spPr/>
      <dgm:t>
        <a:bodyPr/>
        <a:lstStyle/>
        <a:p>
          <a:endParaRPr lang="lv-LV"/>
        </a:p>
      </dgm:t>
    </dgm:pt>
    <dgm:pt modelId="{D447EACD-B9E3-4CA4-851C-BCC25AFA9007}" type="sibTrans" cxnId="{65657832-4E41-48C9-9630-D4460CBB9B9F}">
      <dgm:prSet/>
      <dgm:spPr/>
      <dgm:t>
        <a:bodyPr/>
        <a:lstStyle/>
        <a:p>
          <a:endParaRPr lang="lv-LV"/>
        </a:p>
      </dgm:t>
    </dgm:pt>
    <dgm:pt modelId="{6539F6E1-2264-40C8-836A-881D581121A0}">
      <dgm:prSet phldrT="[Teksts]" phldr="1"/>
      <dgm:spPr/>
      <dgm:t>
        <a:bodyPr/>
        <a:lstStyle/>
        <a:p>
          <a:endParaRPr lang="lv-LV"/>
        </a:p>
      </dgm:t>
    </dgm:pt>
    <dgm:pt modelId="{953EC579-476A-4F85-B945-B5B6BBDC345E}" type="parTrans" cxnId="{BB79D8CE-3839-4618-8580-B007FF811F29}">
      <dgm:prSet/>
      <dgm:spPr/>
      <dgm:t>
        <a:bodyPr/>
        <a:lstStyle/>
        <a:p>
          <a:endParaRPr lang="lv-LV"/>
        </a:p>
      </dgm:t>
    </dgm:pt>
    <dgm:pt modelId="{11B6DB26-4AB5-4A1B-B127-035348EEEB10}" type="sibTrans" cxnId="{BB79D8CE-3839-4618-8580-B007FF811F29}">
      <dgm:prSet/>
      <dgm:spPr/>
      <dgm:t>
        <a:bodyPr/>
        <a:lstStyle/>
        <a:p>
          <a:endParaRPr lang="lv-LV"/>
        </a:p>
      </dgm:t>
    </dgm:pt>
    <dgm:pt modelId="{FAC95860-03F2-4611-8357-61C297DC112A}">
      <dgm:prSet phldrT="[Teksts]" phldr="1"/>
      <dgm:spPr/>
      <dgm:t>
        <a:bodyPr/>
        <a:lstStyle/>
        <a:p>
          <a:endParaRPr lang="lv-LV"/>
        </a:p>
      </dgm:t>
    </dgm:pt>
    <dgm:pt modelId="{6EDF03C1-D3AD-47E7-9845-710A32014DFA}" type="parTrans" cxnId="{D3F93C8B-2801-48AE-A044-188986EA20DB}">
      <dgm:prSet/>
      <dgm:spPr/>
      <dgm:t>
        <a:bodyPr/>
        <a:lstStyle/>
        <a:p>
          <a:endParaRPr lang="lv-LV"/>
        </a:p>
      </dgm:t>
    </dgm:pt>
    <dgm:pt modelId="{0165BDF8-2491-41A4-9C51-24E3FD5B282C}" type="sibTrans" cxnId="{D3F93C8B-2801-48AE-A044-188986EA20DB}">
      <dgm:prSet/>
      <dgm:spPr/>
      <dgm:t>
        <a:bodyPr/>
        <a:lstStyle/>
        <a:p>
          <a:endParaRPr lang="lv-LV"/>
        </a:p>
      </dgm:t>
    </dgm:pt>
    <dgm:pt modelId="{81A60C0E-CC3F-4AB8-A65A-5BC66F5527C1}">
      <dgm:prSet phldrT="[Teksts]" phldr="1"/>
      <dgm:spPr/>
      <dgm:t>
        <a:bodyPr/>
        <a:lstStyle/>
        <a:p>
          <a:endParaRPr lang="lv-LV"/>
        </a:p>
      </dgm:t>
    </dgm:pt>
    <dgm:pt modelId="{C0F335CB-E36A-4777-8974-D169CB26F0BA}" type="parTrans" cxnId="{9388043E-601D-40AB-A5C0-94AF5CA5EBD3}">
      <dgm:prSet/>
      <dgm:spPr/>
      <dgm:t>
        <a:bodyPr/>
        <a:lstStyle/>
        <a:p>
          <a:endParaRPr lang="lv-LV"/>
        </a:p>
      </dgm:t>
    </dgm:pt>
    <dgm:pt modelId="{1243DD22-7452-4950-8980-1C3AE98CB758}" type="sibTrans" cxnId="{9388043E-601D-40AB-A5C0-94AF5CA5EBD3}">
      <dgm:prSet/>
      <dgm:spPr/>
      <dgm:t>
        <a:bodyPr/>
        <a:lstStyle/>
        <a:p>
          <a:endParaRPr lang="lv-LV"/>
        </a:p>
      </dgm:t>
    </dgm:pt>
    <dgm:pt modelId="{8B2B744F-D81C-4B08-9E23-0E673371EBB3}">
      <dgm:prSet phldrT="[Teksts]" phldr="1"/>
      <dgm:spPr/>
      <dgm:t>
        <a:bodyPr/>
        <a:lstStyle/>
        <a:p>
          <a:endParaRPr lang="lv-LV"/>
        </a:p>
      </dgm:t>
    </dgm:pt>
    <dgm:pt modelId="{697D73DF-A52E-4F1A-9DE5-52089A259856}" type="parTrans" cxnId="{07BB8A29-5FCB-4936-8126-759EA2BAAD66}">
      <dgm:prSet/>
      <dgm:spPr/>
      <dgm:t>
        <a:bodyPr/>
        <a:lstStyle/>
        <a:p>
          <a:endParaRPr lang="lv-LV"/>
        </a:p>
      </dgm:t>
    </dgm:pt>
    <dgm:pt modelId="{C3B4F233-A0B7-4285-9732-EA01016A45E8}" type="sibTrans" cxnId="{07BB8A29-5FCB-4936-8126-759EA2BAAD66}">
      <dgm:prSet/>
      <dgm:spPr/>
      <dgm:t>
        <a:bodyPr/>
        <a:lstStyle/>
        <a:p>
          <a:endParaRPr lang="lv-LV"/>
        </a:p>
      </dgm:t>
    </dgm:pt>
    <dgm:pt modelId="{26CA81A8-D0CA-4472-A292-EC93A8BF8D8E}">
      <dgm:prSet phldrT="[Teksts]" phldr="1"/>
      <dgm:spPr/>
      <dgm:t>
        <a:bodyPr/>
        <a:lstStyle/>
        <a:p>
          <a:endParaRPr lang="lv-LV"/>
        </a:p>
      </dgm:t>
    </dgm:pt>
    <dgm:pt modelId="{74C2AA5A-D5BE-471F-AC9F-D812E04631D4}" type="parTrans" cxnId="{BF12478F-60E8-46BC-8FC3-B345C9EAB938}">
      <dgm:prSet/>
      <dgm:spPr/>
      <dgm:t>
        <a:bodyPr/>
        <a:lstStyle/>
        <a:p>
          <a:endParaRPr lang="lv-LV"/>
        </a:p>
      </dgm:t>
    </dgm:pt>
    <dgm:pt modelId="{6FEEF93E-6520-453D-9D7C-75C47AEE1D32}" type="sibTrans" cxnId="{BF12478F-60E8-46BC-8FC3-B345C9EAB938}">
      <dgm:prSet/>
      <dgm:spPr/>
      <dgm:t>
        <a:bodyPr/>
        <a:lstStyle/>
        <a:p>
          <a:endParaRPr lang="lv-LV"/>
        </a:p>
      </dgm:t>
    </dgm:pt>
    <dgm:pt modelId="{F73DCFE0-5451-45F1-A9E8-B9C381CC7C66}" type="pres">
      <dgm:prSet presAssocID="{C4FE7649-2472-4D71-B71A-83EF7CA2F41D}" presName="hierChild1" presStyleCnt="0">
        <dgm:presLayoutVars>
          <dgm:chPref val="1"/>
          <dgm:dir/>
          <dgm:animOne val="branch"/>
          <dgm:animLvl val="lvl"/>
          <dgm:resizeHandles/>
        </dgm:presLayoutVars>
      </dgm:prSet>
      <dgm:spPr/>
      <dgm:t>
        <a:bodyPr/>
        <a:lstStyle/>
        <a:p>
          <a:endParaRPr lang="lv-LV"/>
        </a:p>
      </dgm:t>
    </dgm:pt>
    <dgm:pt modelId="{348D0B06-7F7B-40AF-9ACC-DE34A041A5C0}" type="pres">
      <dgm:prSet presAssocID="{B704C8F7-284E-4D44-95A6-01926D8C4C3B}" presName="hierRoot1" presStyleCnt="0"/>
      <dgm:spPr/>
    </dgm:pt>
    <dgm:pt modelId="{3903DDB1-D864-4D69-9E8E-75C00267F6F0}" type="pres">
      <dgm:prSet presAssocID="{B704C8F7-284E-4D44-95A6-01926D8C4C3B}" presName="composite" presStyleCnt="0"/>
      <dgm:spPr/>
    </dgm:pt>
    <dgm:pt modelId="{7BBE199E-C62C-4D4B-8803-66F0EBEBC8D0}" type="pres">
      <dgm:prSet presAssocID="{B704C8F7-284E-4D44-95A6-01926D8C4C3B}" presName="background" presStyleLbl="node0" presStyleIdx="0" presStyleCnt="1"/>
      <dgm:spPr/>
    </dgm:pt>
    <dgm:pt modelId="{14BF26FF-302F-40B2-A172-6C20B1A48999}" type="pres">
      <dgm:prSet presAssocID="{B704C8F7-284E-4D44-95A6-01926D8C4C3B}" presName="text" presStyleLbl="fgAcc0" presStyleIdx="0" presStyleCnt="1">
        <dgm:presLayoutVars>
          <dgm:chPref val="3"/>
        </dgm:presLayoutVars>
      </dgm:prSet>
      <dgm:spPr/>
      <dgm:t>
        <a:bodyPr/>
        <a:lstStyle/>
        <a:p>
          <a:endParaRPr lang="lv-LV"/>
        </a:p>
      </dgm:t>
    </dgm:pt>
    <dgm:pt modelId="{9ABED4F8-F117-4FFC-AC96-CD5865081F25}" type="pres">
      <dgm:prSet presAssocID="{B704C8F7-284E-4D44-95A6-01926D8C4C3B}" presName="hierChild2" presStyleCnt="0"/>
      <dgm:spPr/>
    </dgm:pt>
    <dgm:pt modelId="{7CCF7A75-8FB0-40F4-A60A-BE5CCBC87CB0}" type="pres">
      <dgm:prSet presAssocID="{953EC579-476A-4F85-B945-B5B6BBDC345E}" presName="Name10" presStyleLbl="parChTrans1D2" presStyleIdx="0" presStyleCnt="2"/>
      <dgm:spPr/>
      <dgm:t>
        <a:bodyPr/>
        <a:lstStyle/>
        <a:p>
          <a:endParaRPr lang="lv-LV"/>
        </a:p>
      </dgm:t>
    </dgm:pt>
    <dgm:pt modelId="{DDE861CD-0F02-4195-BE38-B531E9657885}" type="pres">
      <dgm:prSet presAssocID="{6539F6E1-2264-40C8-836A-881D581121A0}" presName="hierRoot2" presStyleCnt="0"/>
      <dgm:spPr/>
    </dgm:pt>
    <dgm:pt modelId="{754AB1D1-9F83-475D-8C11-5E97C50955EE}" type="pres">
      <dgm:prSet presAssocID="{6539F6E1-2264-40C8-836A-881D581121A0}" presName="composite2" presStyleCnt="0"/>
      <dgm:spPr/>
    </dgm:pt>
    <dgm:pt modelId="{55445C47-7282-422C-B0F5-6AF0DB9AEE9A}" type="pres">
      <dgm:prSet presAssocID="{6539F6E1-2264-40C8-836A-881D581121A0}" presName="background2" presStyleLbl="node2" presStyleIdx="0" presStyleCnt="2"/>
      <dgm:spPr/>
    </dgm:pt>
    <dgm:pt modelId="{3FF9AB7A-CCED-464C-8C5F-A97B9F7388BA}" type="pres">
      <dgm:prSet presAssocID="{6539F6E1-2264-40C8-836A-881D581121A0}" presName="text2" presStyleLbl="fgAcc2" presStyleIdx="0" presStyleCnt="2">
        <dgm:presLayoutVars>
          <dgm:chPref val="3"/>
        </dgm:presLayoutVars>
      </dgm:prSet>
      <dgm:spPr/>
      <dgm:t>
        <a:bodyPr/>
        <a:lstStyle/>
        <a:p>
          <a:endParaRPr lang="lv-LV"/>
        </a:p>
      </dgm:t>
    </dgm:pt>
    <dgm:pt modelId="{A53294B6-57BB-40AB-AB82-32F1711A7B36}" type="pres">
      <dgm:prSet presAssocID="{6539F6E1-2264-40C8-836A-881D581121A0}" presName="hierChild3" presStyleCnt="0"/>
      <dgm:spPr/>
    </dgm:pt>
    <dgm:pt modelId="{B426CE89-CB07-47E5-AAE2-7F0B560A9EC3}" type="pres">
      <dgm:prSet presAssocID="{6EDF03C1-D3AD-47E7-9845-710A32014DFA}" presName="Name17" presStyleLbl="parChTrans1D3" presStyleIdx="0" presStyleCnt="3"/>
      <dgm:spPr/>
      <dgm:t>
        <a:bodyPr/>
        <a:lstStyle/>
        <a:p>
          <a:endParaRPr lang="lv-LV"/>
        </a:p>
      </dgm:t>
    </dgm:pt>
    <dgm:pt modelId="{57F0CA11-6FB6-454B-A230-CF8E132C8248}" type="pres">
      <dgm:prSet presAssocID="{FAC95860-03F2-4611-8357-61C297DC112A}" presName="hierRoot3" presStyleCnt="0"/>
      <dgm:spPr/>
    </dgm:pt>
    <dgm:pt modelId="{4D334738-E4A4-4F97-BF8A-4F8510458DF9}" type="pres">
      <dgm:prSet presAssocID="{FAC95860-03F2-4611-8357-61C297DC112A}" presName="composite3" presStyleCnt="0"/>
      <dgm:spPr/>
    </dgm:pt>
    <dgm:pt modelId="{C10387FA-745E-4E66-AFE6-8E2DBC24994B}" type="pres">
      <dgm:prSet presAssocID="{FAC95860-03F2-4611-8357-61C297DC112A}" presName="background3" presStyleLbl="node3" presStyleIdx="0" presStyleCnt="3"/>
      <dgm:spPr/>
    </dgm:pt>
    <dgm:pt modelId="{E92258E2-9E36-4DA2-8837-3BB1CCB49203}" type="pres">
      <dgm:prSet presAssocID="{FAC95860-03F2-4611-8357-61C297DC112A}" presName="text3" presStyleLbl="fgAcc3" presStyleIdx="0" presStyleCnt="3">
        <dgm:presLayoutVars>
          <dgm:chPref val="3"/>
        </dgm:presLayoutVars>
      </dgm:prSet>
      <dgm:spPr/>
      <dgm:t>
        <a:bodyPr/>
        <a:lstStyle/>
        <a:p>
          <a:endParaRPr lang="lv-LV"/>
        </a:p>
      </dgm:t>
    </dgm:pt>
    <dgm:pt modelId="{A75DF15F-3A53-494B-92F2-1CC02ED6C51D}" type="pres">
      <dgm:prSet presAssocID="{FAC95860-03F2-4611-8357-61C297DC112A}" presName="hierChild4" presStyleCnt="0"/>
      <dgm:spPr/>
    </dgm:pt>
    <dgm:pt modelId="{86A48BAB-DAE7-48DD-9F39-BBEAB99A5741}" type="pres">
      <dgm:prSet presAssocID="{C0F335CB-E36A-4777-8974-D169CB26F0BA}" presName="Name17" presStyleLbl="parChTrans1D3" presStyleIdx="1" presStyleCnt="3"/>
      <dgm:spPr/>
      <dgm:t>
        <a:bodyPr/>
        <a:lstStyle/>
        <a:p>
          <a:endParaRPr lang="lv-LV"/>
        </a:p>
      </dgm:t>
    </dgm:pt>
    <dgm:pt modelId="{B7706032-6A20-4D68-9DF6-F64B1F277427}" type="pres">
      <dgm:prSet presAssocID="{81A60C0E-CC3F-4AB8-A65A-5BC66F5527C1}" presName="hierRoot3" presStyleCnt="0"/>
      <dgm:spPr/>
    </dgm:pt>
    <dgm:pt modelId="{E4984026-E23D-4CEA-81D8-D41371A67A91}" type="pres">
      <dgm:prSet presAssocID="{81A60C0E-CC3F-4AB8-A65A-5BC66F5527C1}" presName="composite3" presStyleCnt="0"/>
      <dgm:spPr/>
    </dgm:pt>
    <dgm:pt modelId="{6AD1B7FC-3CF0-45C7-9725-0A3C78436C40}" type="pres">
      <dgm:prSet presAssocID="{81A60C0E-CC3F-4AB8-A65A-5BC66F5527C1}" presName="background3" presStyleLbl="node3" presStyleIdx="1" presStyleCnt="3"/>
      <dgm:spPr/>
    </dgm:pt>
    <dgm:pt modelId="{4FDC34F2-68C4-47A1-9D27-68AC221752F4}" type="pres">
      <dgm:prSet presAssocID="{81A60C0E-CC3F-4AB8-A65A-5BC66F5527C1}" presName="text3" presStyleLbl="fgAcc3" presStyleIdx="1" presStyleCnt="3">
        <dgm:presLayoutVars>
          <dgm:chPref val="3"/>
        </dgm:presLayoutVars>
      </dgm:prSet>
      <dgm:spPr/>
      <dgm:t>
        <a:bodyPr/>
        <a:lstStyle/>
        <a:p>
          <a:endParaRPr lang="lv-LV"/>
        </a:p>
      </dgm:t>
    </dgm:pt>
    <dgm:pt modelId="{5E2A8CFA-1E79-4308-9457-216D789E94CF}" type="pres">
      <dgm:prSet presAssocID="{81A60C0E-CC3F-4AB8-A65A-5BC66F5527C1}" presName="hierChild4" presStyleCnt="0"/>
      <dgm:spPr/>
    </dgm:pt>
    <dgm:pt modelId="{51F3701B-6A93-469A-9DC2-5C8E5C7D666A}" type="pres">
      <dgm:prSet presAssocID="{697D73DF-A52E-4F1A-9DE5-52089A259856}" presName="Name10" presStyleLbl="parChTrans1D2" presStyleIdx="1" presStyleCnt="2"/>
      <dgm:spPr/>
      <dgm:t>
        <a:bodyPr/>
        <a:lstStyle/>
        <a:p>
          <a:endParaRPr lang="lv-LV"/>
        </a:p>
      </dgm:t>
    </dgm:pt>
    <dgm:pt modelId="{6B56D632-AA7E-4559-B1A9-54ED0B322586}" type="pres">
      <dgm:prSet presAssocID="{8B2B744F-D81C-4B08-9E23-0E673371EBB3}" presName="hierRoot2" presStyleCnt="0"/>
      <dgm:spPr/>
    </dgm:pt>
    <dgm:pt modelId="{D8C8DCF8-3434-421F-BAE8-588C87E23A50}" type="pres">
      <dgm:prSet presAssocID="{8B2B744F-D81C-4B08-9E23-0E673371EBB3}" presName="composite2" presStyleCnt="0"/>
      <dgm:spPr/>
    </dgm:pt>
    <dgm:pt modelId="{ECE2106D-CEE3-40A2-ABF8-9CD97B246761}" type="pres">
      <dgm:prSet presAssocID="{8B2B744F-D81C-4B08-9E23-0E673371EBB3}" presName="background2" presStyleLbl="node2" presStyleIdx="1" presStyleCnt="2"/>
      <dgm:spPr/>
    </dgm:pt>
    <dgm:pt modelId="{47443FA2-A90A-430D-9395-46F0AFD5F97D}" type="pres">
      <dgm:prSet presAssocID="{8B2B744F-D81C-4B08-9E23-0E673371EBB3}" presName="text2" presStyleLbl="fgAcc2" presStyleIdx="1" presStyleCnt="2">
        <dgm:presLayoutVars>
          <dgm:chPref val="3"/>
        </dgm:presLayoutVars>
      </dgm:prSet>
      <dgm:spPr/>
      <dgm:t>
        <a:bodyPr/>
        <a:lstStyle/>
        <a:p>
          <a:endParaRPr lang="lv-LV"/>
        </a:p>
      </dgm:t>
    </dgm:pt>
    <dgm:pt modelId="{EC74706C-436F-4D41-B2D0-EEA098A12434}" type="pres">
      <dgm:prSet presAssocID="{8B2B744F-D81C-4B08-9E23-0E673371EBB3}" presName="hierChild3" presStyleCnt="0"/>
      <dgm:spPr/>
    </dgm:pt>
    <dgm:pt modelId="{9645DA49-F05E-4BBA-B36D-CB948C95317F}" type="pres">
      <dgm:prSet presAssocID="{74C2AA5A-D5BE-471F-AC9F-D812E04631D4}" presName="Name17" presStyleLbl="parChTrans1D3" presStyleIdx="2" presStyleCnt="3"/>
      <dgm:spPr/>
      <dgm:t>
        <a:bodyPr/>
        <a:lstStyle/>
        <a:p>
          <a:endParaRPr lang="lv-LV"/>
        </a:p>
      </dgm:t>
    </dgm:pt>
    <dgm:pt modelId="{CD11AE94-EEB0-44D7-B7AE-BA3401A0AB3E}" type="pres">
      <dgm:prSet presAssocID="{26CA81A8-D0CA-4472-A292-EC93A8BF8D8E}" presName="hierRoot3" presStyleCnt="0"/>
      <dgm:spPr/>
    </dgm:pt>
    <dgm:pt modelId="{BA230D97-ED92-4FC9-A05E-11866898C2D3}" type="pres">
      <dgm:prSet presAssocID="{26CA81A8-D0CA-4472-A292-EC93A8BF8D8E}" presName="composite3" presStyleCnt="0"/>
      <dgm:spPr/>
    </dgm:pt>
    <dgm:pt modelId="{D78881C9-01DF-4F20-B99E-D107466D24B4}" type="pres">
      <dgm:prSet presAssocID="{26CA81A8-D0CA-4472-A292-EC93A8BF8D8E}" presName="background3" presStyleLbl="node3" presStyleIdx="2" presStyleCnt="3"/>
      <dgm:spPr/>
    </dgm:pt>
    <dgm:pt modelId="{B3277344-EEAF-4961-BC2F-0A3EFCB38B71}" type="pres">
      <dgm:prSet presAssocID="{26CA81A8-D0CA-4472-A292-EC93A8BF8D8E}" presName="text3" presStyleLbl="fgAcc3" presStyleIdx="2" presStyleCnt="3">
        <dgm:presLayoutVars>
          <dgm:chPref val="3"/>
        </dgm:presLayoutVars>
      </dgm:prSet>
      <dgm:spPr/>
      <dgm:t>
        <a:bodyPr/>
        <a:lstStyle/>
        <a:p>
          <a:endParaRPr lang="lv-LV"/>
        </a:p>
      </dgm:t>
    </dgm:pt>
    <dgm:pt modelId="{51C5AD54-8DC8-4339-9421-F3157D30D09B}" type="pres">
      <dgm:prSet presAssocID="{26CA81A8-D0CA-4472-A292-EC93A8BF8D8E}" presName="hierChild4" presStyleCnt="0"/>
      <dgm:spPr/>
    </dgm:pt>
  </dgm:ptLst>
  <dgm:cxnLst>
    <dgm:cxn modelId="{06E570FF-EBD4-4474-A2CD-0104CD4F4A62}" type="presOf" srcId="{697D73DF-A52E-4F1A-9DE5-52089A259856}" destId="{51F3701B-6A93-469A-9DC2-5C8E5C7D666A}" srcOrd="0" destOrd="0" presId="urn:microsoft.com/office/officeart/2005/8/layout/hierarchy1"/>
    <dgm:cxn modelId="{8A0B7F8C-73E3-4071-AE8F-C0293B33CAA9}" type="presOf" srcId="{FAC95860-03F2-4611-8357-61C297DC112A}" destId="{E92258E2-9E36-4DA2-8837-3BB1CCB49203}" srcOrd="0" destOrd="0" presId="urn:microsoft.com/office/officeart/2005/8/layout/hierarchy1"/>
    <dgm:cxn modelId="{9388043E-601D-40AB-A5C0-94AF5CA5EBD3}" srcId="{6539F6E1-2264-40C8-836A-881D581121A0}" destId="{81A60C0E-CC3F-4AB8-A65A-5BC66F5527C1}" srcOrd="1" destOrd="0" parTransId="{C0F335CB-E36A-4777-8974-D169CB26F0BA}" sibTransId="{1243DD22-7452-4950-8980-1C3AE98CB758}"/>
    <dgm:cxn modelId="{65657832-4E41-48C9-9630-D4460CBB9B9F}" srcId="{C4FE7649-2472-4D71-B71A-83EF7CA2F41D}" destId="{B704C8F7-284E-4D44-95A6-01926D8C4C3B}" srcOrd="0" destOrd="0" parTransId="{80C2EE0D-004E-41E2-8996-A4C9975882A7}" sibTransId="{D447EACD-B9E3-4CA4-851C-BCC25AFA9007}"/>
    <dgm:cxn modelId="{AC29FCEA-A2DE-49B2-AC12-6EC93BE234DB}" type="presOf" srcId="{C4FE7649-2472-4D71-B71A-83EF7CA2F41D}" destId="{F73DCFE0-5451-45F1-A9E8-B9C381CC7C66}" srcOrd="0" destOrd="0" presId="urn:microsoft.com/office/officeart/2005/8/layout/hierarchy1"/>
    <dgm:cxn modelId="{33AFEA64-DB23-4C30-AADB-D07AF27B3396}" type="presOf" srcId="{953EC579-476A-4F85-B945-B5B6BBDC345E}" destId="{7CCF7A75-8FB0-40F4-A60A-BE5CCBC87CB0}" srcOrd="0" destOrd="0" presId="urn:microsoft.com/office/officeart/2005/8/layout/hierarchy1"/>
    <dgm:cxn modelId="{D3F93C8B-2801-48AE-A044-188986EA20DB}" srcId="{6539F6E1-2264-40C8-836A-881D581121A0}" destId="{FAC95860-03F2-4611-8357-61C297DC112A}" srcOrd="0" destOrd="0" parTransId="{6EDF03C1-D3AD-47E7-9845-710A32014DFA}" sibTransId="{0165BDF8-2491-41A4-9C51-24E3FD5B282C}"/>
    <dgm:cxn modelId="{3006C29E-3B62-4650-899F-705824B02373}" type="presOf" srcId="{8B2B744F-D81C-4B08-9E23-0E673371EBB3}" destId="{47443FA2-A90A-430D-9395-46F0AFD5F97D}" srcOrd="0" destOrd="0" presId="urn:microsoft.com/office/officeart/2005/8/layout/hierarchy1"/>
    <dgm:cxn modelId="{A3820CEF-549B-4050-9FD5-43715E2B32E7}" type="presOf" srcId="{C0F335CB-E36A-4777-8974-D169CB26F0BA}" destId="{86A48BAB-DAE7-48DD-9F39-BBEAB99A5741}" srcOrd="0" destOrd="0" presId="urn:microsoft.com/office/officeart/2005/8/layout/hierarchy1"/>
    <dgm:cxn modelId="{2CC1EDCF-88BB-4FDE-8797-7580E66BC590}" type="presOf" srcId="{6539F6E1-2264-40C8-836A-881D581121A0}" destId="{3FF9AB7A-CCED-464C-8C5F-A97B9F7388BA}" srcOrd="0" destOrd="0" presId="urn:microsoft.com/office/officeart/2005/8/layout/hierarchy1"/>
    <dgm:cxn modelId="{BB79D8CE-3839-4618-8580-B007FF811F29}" srcId="{B704C8F7-284E-4D44-95A6-01926D8C4C3B}" destId="{6539F6E1-2264-40C8-836A-881D581121A0}" srcOrd="0" destOrd="0" parTransId="{953EC579-476A-4F85-B945-B5B6BBDC345E}" sibTransId="{11B6DB26-4AB5-4A1B-B127-035348EEEB10}"/>
    <dgm:cxn modelId="{1D795136-C23F-4E12-B51A-986FFC82778C}" type="presOf" srcId="{6EDF03C1-D3AD-47E7-9845-710A32014DFA}" destId="{B426CE89-CB07-47E5-AAE2-7F0B560A9EC3}" srcOrd="0" destOrd="0" presId="urn:microsoft.com/office/officeart/2005/8/layout/hierarchy1"/>
    <dgm:cxn modelId="{0A12BDA6-26F0-4F38-AD05-B3A9BE992F02}" type="presOf" srcId="{B704C8F7-284E-4D44-95A6-01926D8C4C3B}" destId="{14BF26FF-302F-40B2-A172-6C20B1A48999}" srcOrd="0" destOrd="0" presId="urn:microsoft.com/office/officeart/2005/8/layout/hierarchy1"/>
    <dgm:cxn modelId="{E19DE9E4-B2E5-41C1-BB07-AD406A480BC0}" type="presOf" srcId="{74C2AA5A-D5BE-471F-AC9F-D812E04631D4}" destId="{9645DA49-F05E-4BBA-B36D-CB948C95317F}" srcOrd="0" destOrd="0" presId="urn:microsoft.com/office/officeart/2005/8/layout/hierarchy1"/>
    <dgm:cxn modelId="{E0B3F802-5D10-4384-BC63-D14F27FB46FD}" type="presOf" srcId="{26CA81A8-D0CA-4472-A292-EC93A8BF8D8E}" destId="{B3277344-EEAF-4961-BC2F-0A3EFCB38B71}" srcOrd="0" destOrd="0" presId="urn:microsoft.com/office/officeart/2005/8/layout/hierarchy1"/>
    <dgm:cxn modelId="{07BB8A29-5FCB-4936-8126-759EA2BAAD66}" srcId="{B704C8F7-284E-4D44-95A6-01926D8C4C3B}" destId="{8B2B744F-D81C-4B08-9E23-0E673371EBB3}" srcOrd="1" destOrd="0" parTransId="{697D73DF-A52E-4F1A-9DE5-52089A259856}" sibTransId="{C3B4F233-A0B7-4285-9732-EA01016A45E8}"/>
    <dgm:cxn modelId="{BF12478F-60E8-46BC-8FC3-B345C9EAB938}" srcId="{8B2B744F-D81C-4B08-9E23-0E673371EBB3}" destId="{26CA81A8-D0CA-4472-A292-EC93A8BF8D8E}" srcOrd="0" destOrd="0" parTransId="{74C2AA5A-D5BE-471F-AC9F-D812E04631D4}" sibTransId="{6FEEF93E-6520-453D-9D7C-75C47AEE1D32}"/>
    <dgm:cxn modelId="{DAA0603A-E694-4FC7-859E-83A548F8C20A}" type="presOf" srcId="{81A60C0E-CC3F-4AB8-A65A-5BC66F5527C1}" destId="{4FDC34F2-68C4-47A1-9D27-68AC221752F4}" srcOrd="0" destOrd="0" presId="urn:microsoft.com/office/officeart/2005/8/layout/hierarchy1"/>
    <dgm:cxn modelId="{8F2E3036-5291-456F-8DED-B0399AA77EF2}" type="presParOf" srcId="{F73DCFE0-5451-45F1-A9E8-B9C381CC7C66}" destId="{348D0B06-7F7B-40AF-9ACC-DE34A041A5C0}" srcOrd="0" destOrd="0" presId="urn:microsoft.com/office/officeart/2005/8/layout/hierarchy1"/>
    <dgm:cxn modelId="{BE68CDEA-47EE-4E0E-A002-A1B9E3D3FE08}" type="presParOf" srcId="{348D0B06-7F7B-40AF-9ACC-DE34A041A5C0}" destId="{3903DDB1-D864-4D69-9E8E-75C00267F6F0}" srcOrd="0" destOrd="0" presId="urn:microsoft.com/office/officeart/2005/8/layout/hierarchy1"/>
    <dgm:cxn modelId="{F5B774CA-43B2-45BB-BA6A-541797421A97}" type="presParOf" srcId="{3903DDB1-D864-4D69-9E8E-75C00267F6F0}" destId="{7BBE199E-C62C-4D4B-8803-66F0EBEBC8D0}" srcOrd="0" destOrd="0" presId="urn:microsoft.com/office/officeart/2005/8/layout/hierarchy1"/>
    <dgm:cxn modelId="{BD2951B1-9111-46DA-84AE-55AE9A26801B}" type="presParOf" srcId="{3903DDB1-D864-4D69-9E8E-75C00267F6F0}" destId="{14BF26FF-302F-40B2-A172-6C20B1A48999}" srcOrd="1" destOrd="0" presId="urn:microsoft.com/office/officeart/2005/8/layout/hierarchy1"/>
    <dgm:cxn modelId="{43A20E18-B5C7-4C73-B32E-62E7232F0D48}" type="presParOf" srcId="{348D0B06-7F7B-40AF-9ACC-DE34A041A5C0}" destId="{9ABED4F8-F117-4FFC-AC96-CD5865081F25}" srcOrd="1" destOrd="0" presId="urn:microsoft.com/office/officeart/2005/8/layout/hierarchy1"/>
    <dgm:cxn modelId="{FEF8B416-6559-43E4-A1C0-60737F697544}" type="presParOf" srcId="{9ABED4F8-F117-4FFC-AC96-CD5865081F25}" destId="{7CCF7A75-8FB0-40F4-A60A-BE5CCBC87CB0}" srcOrd="0" destOrd="0" presId="urn:microsoft.com/office/officeart/2005/8/layout/hierarchy1"/>
    <dgm:cxn modelId="{8170C5D9-FD9A-4B6D-A926-A0AE2464EC4C}" type="presParOf" srcId="{9ABED4F8-F117-4FFC-AC96-CD5865081F25}" destId="{DDE861CD-0F02-4195-BE38-B531E9657885}" srcOrd="1" destOrd="0" presId="urn:microsoft.com/office/officeart/2005/8/layout/hierarchy1"/>
    <dgm:cxn modelId="{F91004F2-BEF2-496F-B444-CA80FA455AD7}" type="presParOf" srcId="{DDE861CD-0F02-4195-BE38-B531E9657885}" destId="{754AB1D1-9F83-475D-8C11-5E97C50955EE}" srcOrd="0" destOrd="0" presId="urn:microsoft.com/office/officeart/2005/8/layout/hierarchy1"/>
    <dgm:cxn modelId="{F0AC8039-E54D-42EC-BA65-9E5C4994D716}" type="presParOf" srcId="{754AB1D1-9F83-475D-8C11-5E97C50955EE}" destId="{55445C47-7282-422C-B0F5-6AF0DB9AEE9A}" srcOrd="0" destOrd="0" presId="urn:microsoft.com/office/officeart/2005/8/layout/hierarchy1"/>
    <dgm:cxn modelId="{AC0A8817-DBBA-45FD-9DD7-D29923E83230}" type="presParOf" srcId="{754AB1D1-9F83-475D-8C11-5E97C50955EE}" destId="{3FF9AB7A-CCED-464C-8C5F-A97B9F7388BA}" srcOrd="1" destOrd="0" presId="urn:microsoft.com/office/officeart/2005/8/layout/hierarchy1"/>
    <dgm:cxn modelId="{AE6D4533-0BF0-4FBE-94E2-200CFAA2F40C}" type="presParOf" srcId="{DDE861CD-0F02-4195-BE38-B531E9657885}" destId="{A53294B6-57BB-40AB-AB82-32F1711A7B36}" srcOrd="1" destOrd="0" presId="urn:microsoft.com/office/officeart/2005/8/layout/hierarchy1"/>
    <dgm:cxn modelId="{5168837C-9FCE-4E47-A429-9CE7ED0BCB0E}" type="presParOf" srcId="{A53294B6-57BB-40AB-AB82-32F1711A7B36}" destId="{B426CE89-CB07-47E5-AAE2-7F0B560A9EC3}" srcOrd="0" destOrd="0" presId="urn:microsoft.com/office/officeart/2005/8/layout/hierarchy1"/>
    <dgm:cxn modelId="{D53D03B9-8976-4540-8DC1-F8A448D463DA}" type="presParOf" srcId="{A53294B6-57BB-40AB-AB82-32F1711A7B36}" destId="{57F0CA11-6FB6-454B-A230-CF8E132C8248}" srcOrd="1" destOrd="0" presId="urn:microsoft.com/office/officeart/2005/8/layout/hierarchy1"/>
    <dgm:cxn modelId="{FC513D4E-B604-46D3-9C97-CEFBFE227BAC}" type="presParOf" srcId="{57F0CA11-6FB6-454B-A230-CF8E132C8248}" destId="{4D334738-E4A4-4F97-BF8A-4F8510458DF9}" srcOrd="0" destOrd="0" presId="urn:microsoft.com/office/officeart/2005/8/layout/hierarchy1"/>
    <dgm:cxn modelId="{B248D446-9098-4282-9615-8011EA01C841}" type="presParOf" srcId="{4D334738-E4A4-4F97-BF8A-4F8510458DF9}" destId="{C10387FA-745E-4E66-AFE6-8E2DBC24994B}" srcOrd="0" destOrd="0" presId="urn:microsoft.com/office/officeart/2005/8/layout/hierarchy1"/>
    <dgm:cxn modelId="{C3F1AF99-6742-4047-84F6-B8365A4D49B9}" type="presParOf" srcId="{4D334738-E4A4-4F97-BF8A-4F8510458DF9}" destId="{E92258E2-9E36-4DA2-8837-3BB1CCB49203}" srcOrd="1" destOrd="0" presId="urn:microsoft.com/office/officeart/2005/8/layout/hierarchy1"/>
    <dgm:cxn modelId="{8ACCA5D9-5905-4F37-A942-E5B402E69F7E}" type="presParOf" srcId="{57F0CA11-6FB6-454B-A230-CF8E132C8248}" destId="{A75DF15F-3A53-494B-92F2-1CC02ED6C51D}" srcOrd="1" destOrd="0" presId="urn:microsoft.com/office/officeart/2005/8/layout/hierarchy1"/>
    <dgm:cxn modelId="{DCC96F76-4908-4AF4-ACFB-FABED45329F9}" type="presParOf" srcId="{A53294B6-57BB-40AB-AB82-32F1711A7B36}" destId="{86A48BAB-DAE7-48DD-9F39-BBEAB99A5741}" srcOrd="2" destOrd="0" presId="urn:microsoft.com/office/officeart/2005/8/layout/hierarchy1"/>
    <dgm:cxn modelId="{5498AF48-8851-49CE-B34A-9936618F26B9}" type="presParOf" srcId="{A53294B6-57BB-40AB-AB82-32F1711A7B36}" destId="{B7706032-6A20-4D68-9DF6-F64B1F277427}" srcOrd="3" destOrd="0" presId="urn:microsoft.com/office/officeart/2005/8/layout/hierarchy1"/>
    <dgm:cxn modelId="{63B545CA-2C82-47AC-8A43-4A70B2EE2EFE}" type="presParOf" srcId="{B7706032-6A20-4D68-9DF6-F64B1F277427}" destId="{E4984026-E23D-4CEA-81D8-D41371A67A91}" srcOrd="0" destOrd="0" presId="urn:microsoft.com/office/officeart/2005/8/layout/hierarchy1"/>
    <dgm:cxn modelId="{DB706151-FE38-4FE5-B222-3D3E5DA1D006}" type="presParOf" srcId="{E4984026-E23D-4CEA-81D8-D41371A67A91}" destId="{6AD1B7FC-3CF0-45C7-9725-0A3C78436C40}" srcOrd="0" destOrd="0" presId="urn:microsoft.com/office/officeart/2005/8/layout/hierarchy1"/>
    <dgm:cxn modelId="{17D93291-6F71-4E44-89D4-9A645ADB92B4}" type="presParOf" srcId="{E4984026-E23D-4CEA-81D8-D41371A67A91}" destId="{4FDC34F2-68C4-47A1-9D27-68AC221752F4}" srcOrd="1" destOrd="0" presId="urn:microsoft.com/office/officeart/2005/8/layout/hierarchy1"/>
    <dgm:cxn modelId="{5A245D86-8E8A-4DE6-8954-7B91DCD0801C}" type="presParOf" srcId="{B7706032-6A20-4D68-9DF6-F64B1F277427}" destId="{5E2A8CFA-1E79-4308-9457-216D789E94CF}" srcOrd="1" destOrd="0" presId="urn:microsoft.com/office/officeart/2005/8/layout/hierarchy1"/>
    <dgm:cxn modelId="{9A080218-B156-4CCF-B106-221D55EFEC45}" type="presParOf" srcId="{9ABED4F8-F117-4FFC-AC96-CD5865081F25}" destId="{51F3701B-6A93-469A-9DC2-5C8E5C7D666A}" srcOrd="2" destOrd="0" presId="urn:microsoft.com/office/officeart/2005/8/layout/hierarchy1"/>
    <dgm:cxn modelId="{C9BB26D2-2118-42C2-9B7D-782E49E5A85F}" type="presParOf" srcId="{9ABED4F8-F117-4FFC-AC96-CD5865081F25}" destId="{6B56D632-AA7E-4559-B1A9-54ED0B322586}" srcOrd="3" destOrd="0" presId="urn:microsoft.com/office/officeart/2005/8/layout/hierarchy1"/>
    <dgm:cxn modelId="{51575C85-2A1F-453A-9A4E-706AE72214EB}" type="presParOf" srcId="{6B56D632-AA7E-4559-B1A9-54ED0B322586}" destId="{D8C8DCF8-3434-421F-BAE8-588C87E23A50}" srcOrd="0" destOrd="0" presId="urn:microsoft.com/office/officeart/2005/8/layout/hierarchy1"/>
    <dgm:cxn modelId="{6D3E35F6-A391-4518-940A-03D46EEFF063}" type="presParOf" srcId="{D8C8DCF8-3434-421F-BAE8-588C87E23A50}" destId="{ECE2106D-CEE3-40A2-ABF8-9CD97B246761}" srcOrd="0" destOrd="0" presId="urn:microsoft.com/office/officeart/2005/8/layout/hierarchy1"/>
    <dgm:cxn modelId="{E5F00EC3-71E1-47E4-A57C-191C12AA4B00}" type="presParOf" srcId="{D8C8DCF8-3434-421F-BAE8-588C87E23A50}" destId="{47443FA2-A90A-430D-9395-46F0AFD5F97D}" srcOrd="1" destOrd="0" presId="urn:microsoft.com/office/officeart/2005/8/layout/hierarchy1"/>
    <dgm:cxn modelId="{17CB8E03-EA1E-431B-9A9A-50BE0AEEA86E}" type="presParOf" srcId="{6B56D632-AA7E-4559-B1A9-54ED0B322586}" destId="{EC74706C-436F-4D41-B2D0-EEA098A12434}" srcOrd="1" destOrd="0" presId="urn:microsoft.com/office/officeart/2005/8/layout/hierarchy1"/>
    <dgm:cxn modelId="{DC2C9B41-5288-4BDC-9CF2-C86783A55800}" type="presParOf" srcId="{EC74706C-436F-4D41-B2D0-EEA098A12434}" destId="{9645DA49-F05E-4BBA-B36D-CB948C95317F}" srcOrd="0" destOrd="0" presId="urn:microsoft.com/office/officeart/2005/8/layout/hierarchy1"/>
    <dgm:cxn modelId="{06B910C5-50EB-4E80-A2EE-79B80B2E2B53}" type="presParOf" srcId="{EC74706C-436F-4D41-B2D0-EEA098A12434}" destId="{CD11AE94-EEB0-44D7-B7AE-BA3401A0AB3E}" srcOrd="1" destOrd="0" presId="urn:microsoft.com/office/officeart/2005/8/layout/hierarchy1"/>
    <dgm:cxn modelId="{27032225-E6A9-4695-8072-D17A7CE1259E}" type="presParOf" srcId="{CD11AE94-EEB0-44D7-B7AE-BA3401A0AB3E}" destId="{BA230D97-ED92-4FC9-A05E-11866898C2D3}" srcOrd="0" destOrd="0" presId="urn:microsoft.com/office/officeart/2005/8/layout/hierarchy1"/>
    <dgm:cxn modelId="{CBEAF43D-45E9-4C07-9404-54BCD1859E14}" type="presParOf" srcId="{BA230D97-ED92-4FC9-A05E-11866898C2D3}" destId="{D78881C9-01DF-4F20-B99E-D107466D24B4}" srcOrd="0" destOrd="0" presId="urn:microsoft.com/office/officeart/2005/8/layout/hierarchy1"/>
    <dgm:cxn modelId="{9410C303-6030-48AF-B4B1-D9DAAD9E86B9}" type="presParOf" srcId="{BA230D97-ED92-4FC9-A05E-11866898C2D3}" destId="{B3277344-EEAF-4961-BC2F-0A3EFCB38B71}" srcOrd="1" destOrd="0" presId="urn:microsoft.com/office/officeart/2005/8/layout/hierarchy1"/>
    <dgm:cxn modelId="{7D184414-86FC-4678-8921-8C668A9FFE74}" type="presParOf" srcId="{CD11AE94-EEB0-44D7-B7AE-BA3401A0AB3E}" destId="{51C5AD54-8DC8-4339-9421-F3157D30D09B}" srcOrd="1" destOrd="0" presId="urn:microsoft.com/office/officeart/2005/8/layout/hierarchy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613B431-AE0F-462C-B84B-9199963071BE}" type="doc">
      <dgm:prSet loTypeId="urn:microsoft.com/office/officeart/2005/8/layout/hierarchy1" loCatId="hierarchy" qsTypeId="urn:microsoft.com/office/officeart/2005/8/quickstyle/simple1" qsCatId="simple" csTypeId="urn:microsoft.com/office/officeart/2005/8/colors/accent1_2" csCatId="accent1" phldr="0"/>
      <dgm:spPr/>
      <dgm:t>
        <a:bodyPr/>
        <a:lstStyle/>
        <a:p>
          <a:endParaRPr lang="lv-LV"/>
        </a:p>
      </dgm:t>
    </dgm:pt>
    <dgm:pt modelId="{C44304F1-3E37-4FCB-858B-57A04E8A91FA}">
      <dgm:prSet phldrT="[Teksts]" phldr="1"/>
      <dgm:spPr/>
      <dgm:t>
        <a:bodyPr/>
        <a:lstStyle/>
        <a:p>
          <a:endParaRPr lang="lv-LV"/>
        </a:p>
      </dgm:t>
    </dgm:pt>
    <dgm:pt modelId="{103B5096-65D8-4833-836C-D46CC630FEAA}" type="parTrans" cxnId="{21D26938-6D2A-41BC-8859-2859DBEFAF0C}">
      <dgm:prSet/>
      <dgm:spPr/>
      <dgm:t>
        <a:bodyPr/>
        <a:lstStyle/>
        <a:p>
          <a:endParaRPr lang="lv-LV"/>
        </a:p>
      </dgm:t>
    </dgm:pt>
    <dgm:pt modelId="{37EA5E1D-9186-44FC-A525-62B0D8585402}" type="sibTrans" cxnId="{21D26938-6D2A-41BC-8859-2859DBEFAF0C}">
      <dgm:prSet/>
      <dgm:spPr/>
      <dgm:t>
        <a:bodyPr/>
        <a:lstStyle/>
        <a:p>
          <a:endParaRPr lang="lv-LV"/>
        </a:p>
      </dgm:t>
    </dgm:pt>
    <dgm:pt modelId="{BADFFF9E-1F9D-4C1E-9AAC-F4B7B1EFB58A}">
      <dgm:prSet phldrT="[Teksts]" phldr="1"/>
      <dgm:spPr/>
      <dgm:t>
        <a:bodyPr/>
        <a:lstStyle/>
        <a:p>
          <a:endParaRPr lang="lv-LV"/>
        </a:p>
      </dgm:t>
    </dgm:pt>
    <dgm:pt modelId="{2E43890C-B037-4047-B5B4-87E9486BA98E}" type="parTrans" cxnId="{75083389-A418-4D2F-A675-7F8B68A49D71}">
      <dgm:prSet/>
      <dgm:spPr/>
      <dgm:t>
        <a:bodyPr/>
        <a:lstStyle/>
        <a:p>
          <a:endParaRPr lang="lv-LV"/>
        </a:p>
      </dgm:t>
    </dgm:pt>
    <dgm:pt modelId="{9363CD81-C3C7-489F-A3CA-078B08209129}" type="sibTrans" cxnId="{75083389-A418-4D2F-A675-7F8B68A49D71}">
      <dgm:prSet/>
      <dgm:spPr/>
      <dgm:t>
        <a:bodyPr/>
        <a:lstStyle/>
        <a:p>
          <a:endParaRPr lang="lv-LV"/>
        </a:p>
      </dgm:t>
    </dgm:pt>
    <dgm:pt modelId="{E294E249-80B4-40CD-AFD3-BFF9F42C5893}">
      <dgm:prSet phldrT="[Teksts]" phldr="1"/>
      <dgm:spPr/>
      <dgm:t>
        <a:bodyPr/>
        <a:lstStyle/>
        <a:p>
          <a:endParaRPr lang="lv-LV"/>
        </a:p>
      </dgm:t>
    </dgm:pt>
    <dgm:pt modelId="{FB7AEDED-3B52-4B2D-A50B-860C83F22CB3}" type="parTrans" cxnId="{C61B78A2-076D-46E9-95C9-2BA6DE74A2A9}">
      <dgm:prSet/>
      <dgm:spPr/>
      <dgm:t>
        <a:bodyPr/>
        <a:lstStyle/>
        <a:p>
          <a:endParaRPr lang="lv-LV"/>
        </a:p>
      </dgm:t>
    </dgm:pt>
    <dgm:pt modelId="{78340938-3084-48F3-BF92-77D8F0B1D9C7}" type="sibTrans" cxnId="{C61B78A2-076D-46E9-95C9-2BA6DE74A2A9}">
      <dgm:prSet/>
      <dgm:spPr/>
      <dgm:t>
        <a:bodyPr/>
        <a:lstStyle/>
        <a:p>
          <a:endParaRPr lang="lv-LV"/>
        </a:p>
      </dgm:t>
    </dgm:pt>
    <dgm:pt modelId="{BDF23887-0DD8-4DE2-A2EE-551EB6548B3F}">
      <dgm:prSet phldrT="[Teksts]" phldr="1"/>
      <dgm:spPr/>
      <dgm:t>
        <a:bodyPr/>
        <a:lstStyle/>
        <a:p>
          <a:endParaRPr lang="lv-LV"/>
        </a:p>
      </dgm:t>
    </dgm:pt>
    <dgm:pt modelId="{D2300D8C-0E6C-4A49-9E8F-7432DEF08D0F}" type="parTrans" cxnId="{03BC8AF9-084C-4FC4-95BE-823E4B523A6B}">
      <dgm:prSet/>
      <dgm:spPr/>
      <dgm:t>
        <a:bodyPr/>
        <a:lstStyle/>
        <a:p>
          <a:endParaRPr lang="lv-LV"/>
        </a:p>
      </dgm:t>
    </dgm:pt>
    <dgm:pt modelId="{66603A53-3514-4571-86A7-8201B6C3EE73}" type="sibTrans" cxnId="{03BC8AF9-084C-4FC4-95BE-823E4B523A6B}">
      <dgm:prSet/>
      <dgm:spPr/>
      <dgm:t>
        <a:bodyPr/>
        <a:lstStyle/>
        <a:p>
          <a:endParaRPr lang="lv-LV"/>
        </a:p>
      </dgm:t>
    </dgm:pt>
    <dgm:pt modelId="{FCDE1E04-10EE-4D9D-AD56-27FF44AAA3A7}">
      <dgm:prSet phldrT="[Teksts]" phldr="1"/>
      <dgm:spPr/>
      <dgm:t>
        <a:bodyPr/>
        <a:lstStyle/>
        <a:p>
          <a:endParaRPr lang="lv-LV"/>
        </a:p>
      </dgm:t>
    </dgm:pt>
    <dgm:pt modelId="{DF928D69-11D4-4935-9C7F-80419B50E823}" type="parTrans" cxnId="{0F0895F5-BF66-4C2E-A22B-943FFB7280DE}">
      <dgm:prSet/>
      <dgm:spPr/>
      <dgm:t>
        <a:bodyPr/>
        <a:lstStyle/>
        <a:p>
          <a:endParaRPr lang="lv-LV"/>
        </a:p>
      </dgm:t>
    </dgm:pt>
    <dgm:pt modelId="{FDF4D87F-7BFC-4A8E-8108-9768A5F6B782}" type="sibTrans" cxnId="{0F0895F5-BF66-4C2E-A22B-943FFB7280DE}">
      <dgm:prSet/>
      <dgm:spPr/>
      <dgm:t>
        <a:bodyPr/>
        <a:lstStyle/>
        <a:p>
          <a:endParaRPr lang="lv-LV"/>
        </a:p>
      </dgm:t>
    </dgm:pt>
    <dgm:pt modelId="{0F694D80-0CAC-4D52-9A3D-930056FBFD26}">
      <dgm:prSet phldrT="[Teksts]" phldr="1"/>
      <dgm:spPr/>
      <dgm:t>
        <a:bodyPr/>
        <a:lstStyle/>
        <a:p>
          <a:endParaRPr lang="lv-LV"/>
        </a:p>
      </dgm:t>
    </dgm:pt>
    <dgm:pt modelId="{67A48159-B01A-49B4-9BE2-1CD7B5380917}" type="parTrans" cxnId="{75D70657-269B-4E2A-A9A2-79F66E26BD11}">
      <dgm:prSet/>
      <dgm:spPr/>
      <dgm:t>
        <a:bodyPr/>
        <a:lstStyle/>
        <a:p>
          <a:endParaRPr lang="lv-LV"/>
        </a:p>
      </dgm:t>
    </dgm:pt>
    <dgm:pt modelId="{8FAAFD94-BBAE-49CA-8218-7FB8AC3E71A2}" type="sibTrans" cxnId="{75D70657-269B-4E2A-A9A2-79F66E26BD11}">
      <dgm:prSet/>
      <dgm:spPr/>
      <dgm:t>
        <a:bodyPr/>
        <a:lstStyle/>
        <a:p>
          <a:endParaRPr lang="lv-LV"/>
        </a:p>
      </dgm:t>
    </dgm:pt>
    <dgm:pt modelId="{900279C6-9544-4522-B198-97CC8E9F5EB9}" type="pres">
      <dgm:prSet presAssocID="{0613B431-AE0F-462C-B84B-9199963071BE}" presName="hierChild1" presStyleCnt="0">
        <dgm:presLayoutVars>
          <dgm:chPref val="1"/>
          <dgm:dir/>
          <dgm:animOne val="branch"/>
          <dgm:animLvl val="lvl"/>
          <dgm:resizeHandles/>
        </dgm:presLayoutVars>
      </dgm:prSet>
      <dgm:spPr/>
      <dgm:t>
        <a:bodyPr/>
        <a:lstStyle/>
        <a:p>
          <a:endParaRPr lang="lv-LV"/>
        </a:p>
      </dgm:t>
    </dgm:pt>
    <dgm:pt modelId="{F3FC5F3C-39F2-49C6-B697-47A09226A27F}" type="pres">
      <dgm:prSet presAssocID="{C44304F1-3E37-4FCB-858B-57A04E8A91FA}" presName="hierRoot1" presStyleCnt="0"/>
      <dgm:spPr/>
    </dgm:pt>
    <dgm:pt modelId="{88F571BE-2581-42E1-B2EF-7ADCE7286B4A}" type="pres">
      <dgm:prSet presAssocID="{C44304F1-3E37-4FCB-858B-57A04E8A91FA}" presName="composite" presStyleCnt="0"/>
      <dgm:spPr/>
    </dgm:pt>
    <dgm:pt modelId="{74053F3E-737C-49E7-9606-67F0321A52F0}" type="pres">
      <dgm:prSet presAssocID="{C44304F1-3E37-4FCB-858B-57A04E8A91FA}" presName="background" presStyleLbl="node0" presStyleIdx="0" presStyleCnt="1"/>
      <dgm:spPr/>
    </dgm:pt>
    <dgm:pt modelId="{21115F6B-F7A8-4463-AC8C-87E65A23F9F1}" type="pres">
      <dgm:prSet presAssocID="{C44304F1-3E37-4FCB-858B-57A04E8A91FA}" presName="text" presStyleLbl="fgAcc0" presStyleIdx="0" presStyleCnt="1">
        <dgm:presLayoutVars>
          <dgm:chPref val="3"/>
        </dgm:presLayoutVars>
      </dgm:prSet>
      <dgm:spPr/>
      <dgm:t>
        <a:bodyPr/>
        <a:lstStyle/>
        <a:p>
          <a:endParaRPr lang="lv-LV"/>
        </a:p>
      </dgm:t>
    </dgm:pt>
    <dgm:pt modelId="{5349048F-3A57-406F-B00D-D9734BD62EE3}" type="pres">
      <dgm:prSet presAssocID="{C44304F1-3E37-4FCB-858B-57A04E8A91FA}" presName="hierChild2" presStyleCnt="0"/>
      <dgm:spPr/>
    </dgm:pt>
    <dgm:pt modelId="{622F78EF-50A5-479C-9EAA-D8A4BBDE824D}" type="pres">
      <dgm:prSet presAssocID="{2E43890C-B037-4047-B5B4-87E9486BA98E}" presName="Name10" presStyleLbl="parChTrans1D2" presStyleIdx="0" presStyleCnt="2"/>
      <dgm:spPr/>
      <dgm:t>
        <a:bodyPr/>
        <a:lstStyle/>
        <a:p>
          <a:endParaRPr lang="lv-LV"/>
        </a:p>
      </dgm:t>
    </dgm:pt>
    <dgm:pt modelId="{A82B3F03-5A32-4767-9656-A3742F0C0FEA}" type="pres">
      <dgm:prSet presAssocID="{BADFFF9E-1F9D-4C1E-9AAC-F4B7B1EFB58A}" presName="hierRoot2" presStyleCnt="0"/>
      <dgm:spPr/>
    </dgm:pt>
    <dgm:pt modelId="{FE655AC4-6FB1-45A2-950B-2538402BC13D}" type="pres">
      <dgm:prSet presAssocID="{BADFFF9E-1F9D-4C1E-9AAC-F4B7B1EFB58A}" presName="composite2" presStyleCnt="0"/>
      <dgm:spPr/>
    </dgm:pt>
    <dgm:pt modelId="{26247D37-AAC2-4DF9-9C6D-A39936E47EA7}" type="pres">
      <dgm:prSet presAssocID="{BADFFF9E-1F9D-4C1E-9AAC-F4B7B1EFB58A}" presName="background2" presStyleLbl="node2" presStyleIdx="0" presStyleCnt="2"/>
      <dgm:spPr/>
    </dgm:pt>
    <dgm:pt modelId="{B9483AAB-F938-4592-AF53-1C653C807FC6}" type="pres">
      <dgm:prSet presAssocID="{BADFFF9E-1F9D-4C1E-9AAC-F4B7B1EFB58A}" presName="text2" presStyleLbl="fgAcc2" presStyleIdx="0" presStyleCnt="2">
        <dgm:presLayoutVars>
          <dgm:chPref val="3"/>
        </dgm:presLayoutVars>
      </dgm:prSet>
      <dgm:spPr/>
      <dgm:t>
        <a:bodyPr/>
        <a:lstStyle/>
        <a:p>
          <a:endParaRPr lang="lv-LV"/>
        </a:p>
      </dgm:t>
    </dgm:pt>
    <dgm:pt modelId="{987DF51C-4E1C-4DCE-9848-6297080376DA}" type="pres">
      <dgm:prSet presAssocID="{BADFFF9E-1F9D-4C1E-9AAC-F4B7B1EFB58A}" presName="hierChild3" presStyleCnt="0"/>
      <dgm:spPr/>
    </dgm:pt>
    <dgm:pt modelId="{8C4B1B5F-6EFA-45E8-9404-4EC20DB0DA26}" type="pres">
      <dgm:prSet presAssocID="{FB7AEDED-3B52-4B2D-A50B-860C83F22CB3}" presName="Name17" presStyleLbl="parChTrans1D3" presStyleIdx="0" presStyleCnt="3"/>
      <dgm:spPr/>
      <dgm:t>
        <a:bodyPr/>
        <a:lstStyle/>
        <a:p>
          <a:endParaRPr lang="lv-LV"/>
        </a:p>
      </dgm:t>
    </dgm:pt>
    <dgm:pt modelId="{02D8F894-1DAB-4261-BCCE-3E2BA6B67321}" type="pres">
      <dgm:prSet presAssocID="{E294E249-80B4-40CD-AFD3-BFF9F42C5893}" presName="hierRoot3" presStyleCnt="0"/>
      <dgm:spPr/>
    </dgm:pt>
    <dgm:pt modelId="{234189EA-49DA-4F5A-9AF4-B8E3CB9222AF}" type="pres">
      <dgm:prSet presAssocID="{E294E249-80B4-40CD-AFD3-BFF9F42C5893}" presName="composite3" presStyleCnt="0"/>
      <dgm:spPr/>
    </dgm:pt>
    <dgm:pt modelId="{0DB5E54B-3957-4A07-A91C-1525207AF6CE}" type="pres">
      <dgm:prSet presAssocID="{E294E249-80B4-40CD-AFD3-BFF9F42C5893}" presName="background3" presStyleLbl="node3" presStyleIdx="0" presStyleCnt="3"/>
      <dgm:spPr/>
    </dgm:pt>
    <dgm:pt modelId="{BBD8976B-DE8F-4490-A924-8F1AF85BE4CE}" type="pres">
      <dgm:prSet presAssocID="{E294E249-80B4-40CD-AFD3-BFF9F42C5893}" presName="text3" presStyleLbl="fgAcc3" presStyleIdx="0" presStyleCnt="3">
        <dgm:presLayoutVars>
          <dgm:chPref val="3"/>
        </dgm:presLayoutVars>
      </dgm:prSet>
      <dgm:spPr/>
      <dgm:t>
        <a:bodyPr/>
        <a:lstStyle/>
        <a:p>
          <a:endParaRPr lang="lv-LV"/>
        </a:p>
      </dgm:t>
    </dgm:pt>
    <dgm:pt modelId="{57CA3EE9-623C-4868-870F-357628AC37A9}" type="pres">
      <dgm:prSet presAssocID="{E294E249-80B4-40CD-AFD3-BFF9F42C5893}" presName="hierChild4" presStyleCnt="0"/>
      <dgm:spPr/>
    </dgm:pt>
    <dgm:pt modelId="{331BBBB2-78FA-475F-9482-DCA08F294B20}" type="pres">
      <dgm:prSet presAssocID="{D2300D8C-0E6C-4A49-9E8F-7432DEF08D0F}" presName="Name17" presStyleLbl="parChTrans1D3" presStyleIdx="1" presStyleCnt="3"/>
      <dgm:spPr/>
      <dgm:t>
        <a:bodyPr/>
        <a:lstStyle/>
        <a:p>
          <a:endParaRPr lang="lv-LV"/>
        </a:p>
      </dgm:t>
    </dgm:pt>
    <dgm:pt modelId="{EFB039AF-61F9-4CEF-969A-BFB1C42AA14C}" type="pres">
      <dgm:prSet presAssocID="{BDF23887-0DD8-4DE2-A2EE-551EB6548B3F}" presName="hierRoot3" presStyleCnt="0"/>
      <dgm:spPr/>
    </dgm:pt>
    <dgm:pt modelId="{EB7919B9-B3E1-432D-AE16-317B1BFB427B}" type="pres">
      <dgm:prSet presAssocID="{BDF23887-0DD8-4DE2-A2EE-551EB6548B3F}" presName="composite3" presStyleCnt="0"/>
      <dgm:spPr/>
    </dgm:pt>
    <dgm:pt modelId="{0580E676-B3B4-4524-85E7-40082286480B}" type="pres">
      <dgm:prSet presAssocID="{BDF23887-0DD8-4DE2-A2EE-551EB6548B3F}" presName="background3" presStyleLbl="node3" presStyleIdx="1" presStyleCnt="3"/>
      <dgm:spPr/>
    </dgm:pt>
    <dgm:pt modelId="{C525960E-941F-48DB-B2C0-E1455F0F49FD}" type="pres">
      <dgm:prSet presAssocID="{BDF23887-0DD8-4DE2-A2EE-551EB6548B3F}" presName="text3" presStyleLbl="fgAcc3" presStyleIdx="1" presStyleCnt="3">
        <dgm:presLayoutVars>
          <dgm:chPref val="3"/>
        </dgm:presLayoutVars>
      </dgm:prSet>
      <dgm:spPr/>
      <dgm:t>
        <a:bodyPr/>
        <a:lstStyle/>
        <a:p>
          <a:endParaRPr lang="lv-LV"/>
        </a:p>
      </dgm:t>
    </dgm:pt>
    <dgm:pt modelId="{D42CAD42-0EDF-4A40-B9C2-21EBC98712AF}" type="pres">
      <dgm:prSet presAssocID="{BDF23887-0DD8-4DE2-A2EE-551EB6548B3F}" presName="hierChild4" presStyleCnt="0"/>
      <dgm:spPr/>
    </dgm:pt>
    <dgm:pt modelId="{3C46A6DD-D6E4-4F61-8053-333BB93F06A7}" type="pres">
      <dgm:prSet presAssocID="{DF928D69-11D4-4935-9C7F-80419B50E823}" presName="Name10" presStyleLbl="parChTrans1D2" presStyleIdx="1" presStyleCnt="2"/>
      <dgm:spPr/>
      <dgm:t>
        <a:bodyPr/>
        <a:lstStyle/>
        <a:p>
          <a:endParaRPr lang="lv-LV"/>
        </a:p>
      </dgm:t>
    </dgm:pt>
    <dgm:pt modelId="{385B2526-111F-4161-9332-2A2A5BFC7F42}" type="pres">
      <dgm:prSet presAssocID="{FCDE1E04-10EE-4D9D-AD56-27FF44AAA3A7}" presName="hierRoot2" presStyleCnt="0"/>
      <dgm:spPr/>
    </dgm:pt>
    <dgm:pt modelId="{34454C8C-B309-4954-912B-A16EB015EE6C}" type="pres">
      <dgm:prSet presAssocID="{FCDE1E04-10EE-4D9D-AD56-27FF44AAA3A7}" presName="composite2" presStyleCnt="0"/>
      <dgm:spPr/>
    </dgm:pt>
    <dgm:pt modelId="{4EF64758-1039-4FE8-81A2-1563F9C27D06}" type="pres">
      <dgm:prSet presAssocID="{FCDE1E04-10EE-4D9D-AD56-27FF44AAA3A7}" presName="background2" presStyleLbl="node2" presStyleIdx="1" presStyleCnt="2"/>
      <dgm:spPr/>
    </dgm:pt>
    <dgm:pt modelId="{A61E2D0D-D6EF-4E36-B39D-C037AFE8AD9C}" type="pres">
      <dgm:prSet presAssocID="{FCDE1E04-10EE-4D9D-AD56-27FF44AAA3A7}" presName="text2" presStyleLbl="fgAcc2" presStyleIdx="1" presStyleCnt="2">
        <dgm:presLayoutVars>
          <dgm:chPref val="3"/>
        </dgm:presLayoutVars>
      </dgm:prSet>
      <dgm:spPr/>
      <dgm:t>
        <a:bodyPr/>
        <a:lstStyle/>
        <a:p>
          <a:endParaRPr lang="lv-LV"/>
        </a:p>
      </dgm:t>
    </dgm:pt>
    <dgm:pt modelId="{D75EDAB3-6E01-4236-8D59-5949E42F3696}" type="pres">
      <dgm:prSet presAssocID="{FCDE1E04-10EE-4D9D-AD56-27FF44AAA3A7}" presName="hierChild3" presStyleCnt="0"/>
      <dgm:spPr/>
    </dgm:pt>
    <dgm:pt modelId="{74556A2B-85D8-424C-BFCA-F19AC8FF9435}" type="pres">
      <dgm:prSet presAssocID="{67A48159-B01A-49B4-9BE2-1CD7B5380917}" presName="Name17" presStyleLbl="parChTrans1D3" presStyleIdx="2" presStyleCnt="3"/>
      <dgm:spPr/>
      <dgm:t>
        <a:bodyPr/>
        <a:lstStyle/>
        <a:p>
          <a:endParaRPr lang="lv-LV"/>
        </a:p>
      </dgm:t>
    </dgm:pt>
    <dgm:pt modelId="{51CC70B4-5920-4C55-8C5B-2ADE9B666862}" type="pres">
      <dgm:prSet presAssocID="{0F694D80-0CAC-4D52-9A3D-930056FBFD26}" presName="hierRoot3" presStyleCnt="0"/>
      <dgm:spPr/>
    </dgm:pt>
    <dgm:pt modelId="{F44BCA6A-03A5-4993-9273-735E2A4119C3}" type="pres">
      <dgm:prSet presAssocID="{0F694D80-0CAC-4D52-9A3D-930056FBFD26}" presName="composite3" presStyleCnt="0"/>
      <dgm:spPr/>
    </dgm:pt>
    <dgm:pt modelId="{A8B5B5EA-7109-4533-9F16-89139EE840D4}" type="pres">
      <dgm:prSet presAssocID="{0F694D80-0CAC-4D52-9A3D-930056FBFD26}" presName="background3" presStyleLbl="node3" presStyleIdx="2" presStyleCnt="3"/>
      <dgm:spPr/>
    </dgm:pt>
    <dgm:pt modelId="{C73185F5-CF49-4EFA-88FB-3AA3E2B631E5}" type="pres">
      <dgm:prSet presAssocID="{0F694D80-0CAC-4D52-9A3D-930056FBFD26}" presName="text3" presStyleLbl="fgAcc3" presStyleIdx="2" presStyleCnt="3">
        <dgm:presLayoutVars>
          <dgm:chPref val="3"/>
        </dgm:presLayoutVars>
      </dgm:prSet>
      <dgm:spPr/>
      <dgm:t>
        <a:bodyPr/>
        <a:lstStyle/>
        <a:p>
          <a:endParaRPr lang="lv-LV"/>
        </a:p>
      </dgm:t>
    </dgm:pt>
    <dgm:pt modelId="{10D45F08-C816-4A5C-BEBC-E0D26FD7D5B7}" type="pres">
      <dgm:prSet presAssocID="{0F694D80-0CAC-4D52-9A3D-930056FBFD26}" presName="hierChild4" presStyleCnt="0"/>
      <dgm:spPr/>
    </dgm:pt>
  </dgm:ptLst>
  <dgm:cxnLst>
    <dgm:cxn modelId="{70677E3E-587D-4455-9151-3A202DCFF003}" type="presOf" srcId="{E294E249-80B4-40CD-AFD3-BFF9F42C5893}" destId="{BBD8976B-DE8F-4490-A924-8F1AF85BE4CE}" srcOrd="0" destOrd="0" presId="urn:microsoft.com/office/officeart/2005/8/layout/hierarchy1"/>
    <dgm:cxn modelId="{84BCA182-01ED-4EC7-A102-10238B29176C}" type="presOf" srcId="{0613B431-AE0F-462C-B84B-9199963071BE}" destId="{900279C6-9544-4522-B198-97CC8E9F5EB9}" srcOrd="0" destOrd="0" presId="urn:microsoft.com/office/officeart/2005/8/layout/hierarchy1"/>
    <dgm:cxn modelId="{23C5F88F-0C0F-4697-A4AF-773C6A689AE5}" type="presOf" srcId="{C44304F1-3E37-4FCB-858B-57A04E8A91FA}" destId="{21115F6B-F7A8-4463-AC8C-87E65A23F9F1}" srcOrd="0" destOrd="0" presId="urn:microsoft.com/office/officeart/2005/8/layout/hierarchy1"/>
    <dgm:cxn modelId="{0DFA7316-7C23-4C22-BBDA-DF164FBBABF3}" type="presOf" srcId="{BDF23887-0DD8-4DE2-A2EE-551EB6548B3F}" destId="{C525960E-941F-48DB-B2C0-E1455F0F49FD}" srcOrd="0" destOrd="0" presId="urn:microsoft.com/office/officeart/2005/8/layout/hierarchy1"/>
    <dgm:cxn modelId="{DDCD8680-270A-4321-B518-49C10E29D59E}" type="presOf" srcId="{2E43890C-B037-4047-B5B4-87E9486BA98E}" destId="{622F78EF-50A5-479C-9EAA-D8A4BBDE824D}" srcOrd="0" destOrd="0" presId="urn:microsoft.com/office/officeart/2005/8/layout/hierarchy1"/>
    <dgm:cxn modelId="{21D26938-6D2A-41BC-8859-2859DBEFAF0C}" srcId="{0613B431-AE0F-462C-B84B-9199963071BE}" destId="{C44304F1-3E37-4FCB-858B-57A04E8A91FA}" srcOrd="0" destOrd="0" parTransId="{103B5096-65D8-4833-836C-D46CC630FEAA}" sibTransId="{37EA5E1D-9186-44FC-A525-62B0D8585402}"/>
    <dgm:cxn modelId="{D33FD59D-946A-4ED0-A1EF-4232247244B8}" type="presOf" srcId="{0F694D80-0CAC-4D52-9A3D-930056FBFD26}" destId="{C73185F5-CF49-4EFA-88FB-3AA3E2B631E5}" srcOrd="0" destOrd="0" presId="urn:microsoft.com/office/officeart/2005/8/layout/hierarchy1"/>
    <dgm:cxn modelId="{CACF157F-2B6E-4AAE-91ED-0E38AAF6583F}" type="presOf" srcId="{FCDE1E04-10EE-4D9D-AD56-27FF44AAA3A7}" destId="{A61E2D0D-D6EF-4E36-B39D-C037AFE8AD9C}" srcOrd="0" destOrd="0" presId="urn:microsoft.com/office/officeart/2005/8/layout/hierarchy1"/>
    <dgm:cxn modelId="{0F0895F5-BF66-4C2E-A22B-943FFB7280DE}" srcId="{C44304F1-3E37-4FCB-858B-57A04E8A91FA}" destId="{FCDE1E04-10EE-4D9D-AD56-27FF44AAA3A7}" srcOrd="1" destOrd="0" parTransId="{DF928D69-11D4-4935-9C7F-80419B50E823}" sibTransId="{FDF4D87F-7BFC-4A8E-8108-9768A5F6B782}"/>
    <dgm:cxn modelId="{03BC8AF9-084C-4FC4-95BE-823E4B523A6B}" srcId="{BADFFF9E-1F9D-4C1E-9AAC-F4B7B1EFB58A}" destId="{BDF23887-0DD8-4DE2-A2EE-551EB6548B3F}" srcOrd="1" destOrd="0" parTransId="{D2300D8C-0E6C-4A49-9E8F-7432DEF08D0F}" sibTransId="{66603A53-3514-4571-86A7-8201B6C3EE73}"/>
    <dgm:cxn modelId="{75D70657-269B-4E2A-A9A2-79F66E26BD11}" srcId="{FCDE1E04-10EE-4D9D-AD56-27FF44AAA3A7}" destId="{0F694D80-0CAC-4D52-9A3D-930056FBFD26}" srcOrd="0" destOrd="0" parTransId="{67A48159-B01A-49B4-9BE2-1CD7B5380917}" sibTransId="{8FAAFD94-BBAE-49CA-8218-7FB8AC3E71A2}"/>
    <dgm:cxn modelId="{74EF1780-6D54-44D0-A391-C3FE6E19FEFC}" type="presOf" srcId="{D2300D8C-0E6C-4A49-9E8F-7432DEF08D0F}" destId="{331BBBB2-78FA-475F-9482-DCA08F294B20}" srcOrd="0" destOrd="0" presId="urn:microsoft.com/office/officeart/2005/8/layout/hierarchy1"/>
    <dgm:cxn modelId="{11AF84F2-059D-4866-A9EA-282FF7E7335B}" type="presOf" srcId="{FB7AEDED-3B52-4B2D-A50B-860C83F22CB3}" destId="{8C4B1B5F-6EFA-45E8-9404-4EC20DB0DA26}" srcOrd="0" destOrd="0" presId="urn:microsoft.com/office/officeart/2005/8/layout/hierarchy1"/>
    <dgm:cxn modelId="{75083389-A418-4D2F-A675-7F8B68A49D71}" srcId="{C44304F1-3E37-4FCB-858B-57A04E8A91FA}" destId="{BADFFF9E-1F9D-4C1E-9AAC-F4B7B1EFB58A}" srcOrd="0" destOrd="0" parTransId="{2E43890C-B037-4047-B5B4-87E9486BA98E}" sibTransId="{9363CD81-C3C7-489F-A3CA-078B08209129}"/>
    <dgm:cxn modelId="{0E84FC96-BDC6-4319-A811-FC626B704E6C}" type="presOf" srcId="{BADFFF9E-1F9D-4C1E-9AAC-F4B7B1EFB58A}" destId="{B9483AAB-F938-4592-AF53-1C653C807FC6}" srcOrd="0" destOrd="0" presId="urn:microsoft.com/office/officeart/2005/8/layout/hierarchy1"/>
    <dgm:cxn modelId="{A93A8A31-974D-4A27-A337-3D5E1A9FC335}" type="presOf" srcId="{DF928D69-11D4-4935-9C7F-80419B50E823}" destId="{3C46A6DD-D6E4-4F61-8053-333BB93F06A7}" srcOrd="0" destOrd="0" presId="urn:microsoft.com/office/officeart/2005/8/layout/hierarchy1"/>
    <dgm:cxn modelId="{142E4151-3D4D-4AAB-B584-BA5BB9DC3B78}" type="presOf" srcId="{67A48159-B01A-49B4-9BE2-1CD7B5380917}" destId="{74556A2B-85D8-424C-BFCA-F19AC8FF9435}" srcOrd="0" destOrd="0" presId="urn:microsoft.com/office/officeart/2005/8/layout/hierarchy1"/>
    <dgm:cxn modelId="{C61B78A2-076D-46E9-95C9-2BA6DE74A2A9}" srcId="{BADFFF9E-1F9D-4C1E-9AAC-F4B7B1EFB58A}" destId="{E294E249-80B4-40CD-AFD3-BFF9F42C5893}" srcOrd="0" destOrd="0" parTransId="{FB7AEDED-3B52-4B2D-A50B-860C83F22CB3}" sibTransId="{78340938-3084-48F3-BF92-77D8F0B1D9C7}"/>
    <dgm:cxn modelId="{FEF10106-9706-48C0-9354-BDF7562FAD05}" type="presParOf" srcId="{900279C6-9544-4522-B198-97CC8E9F5EB9}" destId="{F3FC5F3C-39F2-49C6-B697-47A09226A27F}" srcOrd="0" destOrd="0" presId="urn:microsoft.com/office/officeart/2005/8/layout/hierarchy1"/>
    <dgm:cxn modelId="{864556F0-6C93-4C92-9231-79251A138F94}" type="presParOf" srcId="{F3FC5F3C-39F2-49C6-B697-47A09226A27F}" destId="{88F571BE-2581-42E1-B2EF-7ADCE7286B4A}" srcOrd="0" destOrd="0" presId="urn:microsoft.com/office/officeart/2005/8/layout/hierarchy1"/>
    <dgm:cxn modelId="{279BE5EF-FD7F-4006-91A2-3004D368694F}" type="presParOf" srcId="{88F571BE-2581-42E1-B2EF-7ADCE7286B4A}" destId="{74053F3E-737C-49E7-9606-67F0321A52F0}" srcOrd="0" destOrd="0" presId="urn:microsoft.com/office/officeart/2005/8/layout/hierarchy1"/>
    <dgm:cxn modelId="{DD51C4BA-2982-4996-8E8B-2F8E50EE6F75}" type="presParOf" srcId="{88F571BE-2581-42E1-B2EF-7ADCE7286B4A}" destId="{21115F6B-F7A8-4463-AC8C-87E65A23F9F1}" srcOrd="1" destOrd="0" presId="urn:microsoft.com/office/officeart/2005/8/layout/hierarchy1"/>
    <dgm:cxn modelId="{17DE2BCC-FA9F-407A-A2E2-DA58ADEA5B67}" type="presParOf" srcId="{F3FC5F3C-39F2-49C6-B697-47A09226A27F}" destId="{5349048F-3A57-406F-B00D-D9734BD62EE3}" srcOrd="1" destOrd="0" presId="urn:microsoft.com/office/officeart/2005/8/layout/hierarchy1"/>
    <dgm:cxn modelId="{EB17CECF-A6D4-4FC9-B291-6FED287D3342}" type="presParOf" srcId="{5349048F-3A57-406F-B00D-D9734BD62EE3}" destId="{622F78EF-50A5-479C-9EAA-D8A4BBDE824D}" srcOrd="0" destOrd="0" presId="urn:microsoft.com/office/officeart/2005/8/layout/hierarchy1"/>
    <dgm:cxn modelId="{336A3113-7C09-40DD-B9A8-295B7067F20E}" type="presParOf" srcId="{5349048F-3A57-406F-B00D-D9734BD62EE3}" destId="{A82B3F03-5A32-4767-9656-A3742F0C0FEA}" srcOrd="1" destOrd="0" presId="urn:microsoft.com/office/officeart/2005/8/layout/hierarchy1"/>
    <dgm:cxn modelId="{3FED3AFE-7F83-473E-84CB-BA8F3A02400F}" type="presParOf" srcId="{A82B3F03-5A32-4767-9656-A3742F0C0FEA}" destId="{FE655AC4-6FB1-45A2-950B-2538402BC13D}" srcOrd="0" destOrd="0" presId="urn:microsoft.com/office/officeart/2005/8/layout/hierarchy1"/>
    <dgm:cxn modelId="{9A26E6E9-B90A-42E8-A241-9A8A5B6365A8}" type="presParOf" srcId="{FE655AC4-6FB1-45A2-950B-2538402BC13D}" destId="{26247D37-AAC2-4DF9-9C6D-A39936E47EA7}" srcOrd="0" destOrd="0" presId="urn:microsoft.com/office/officeart/2005/8/layout/hierarchy1"/>
    <dgm:cxn modelId="{CD886319-5E6F-4945-8796-5F4A0064E933}" type="presParOf" srcId="{FE655AC4-6FB1-45A2-950B-2538402BC13D}" destId="{B9483AAB-F938-4592-AF53-1C653C807FC6}" srcOrd="1" destOrd="0" presId="urn:microsoft.com/office/officeart/2005/8/layout/hierarchy1"/>
    <dgm:cxn modelId="{A036A951-D85F-43B2-8B3D-536F860C6595}" type="presParOf" srcId="{A82B3F03-5A32-4767-9656-A3742F0C0FEA}" destId="{987DF51C-4E1C-4DCE-9848-6297080376DA}" srcOrd="1" destOrd="0" presId="urn:microsoft.com/office/officeart/2005/8/layout/hierarchy1"/>
    <dgm:cxn modelId="{710E534D-9111-477E-ACD0-3445F8DD958A}" type="presParOf" srcId="{987DF51C-4E1C-4DCE-9848-6297080376DA}" destId="{8C4B1B5F-6EFA-45E8-9404-4EC20DB0DA26}" srcOrd="0" destOrd="0" presId="urn:microsoft.com/office/officeart/2005/8/layout/hierarchy1"/>
    <dgm:cxn modelId="{9FA6456E-5343-4AD0-84D4-F86C5F17A405}" type="presParOf" srcId="{987DF51C-4E1C-4DCE-9848-6297080376DA}" destId="{02D8F894-1DAB-4261-BCCE-3E2BA6B67321}" srcOrd="1" destOrd="0" presId="urn:microsoft.com/office/officeart/2005/8/layout/hierarchy1"/>
    <dgm:cxn modelId="{A103B3E8-8F60-49ED-82EA-9F0E09DCDF70}" type="presParOf" srcId="{02D8F894-1DAB-4261-BCCE-3E2BA6B67321}" destId="{234189EA-49DA-4F5A-9AF4-B8E3CB9222AF}" srcOrd="0" destOrd="0" presId="urn:microsoft.com/office/officeart/2005/8/layout/hierarchy1"/>
    <dgm:cxn modelId="{F6F81C21-33A0-46AD-B2DB-643CF0EED5B6}" type="presParOf" srcId="{234189EA-49DA-4F5A-9AF4-B8E3CB9222AF}" destId="{0DB5E54B-3957-4A07-A91C-1525207AF6CE}" srcOrd="0" destOrd="0" presId="urn:microsoft.com/office/officeart/2005/8/layout/hierarchy1"/>
    <dgm:cxn modelId="{3F323F58-2C5B-4312-877E-9CF51F33C494}" type="presParOf" srcId="{234189EA-49DA-4F5A-9AF4-B8E3CB9222AF}" destId="{BBD8976B-DE8F-4490-A924-8F1AF85BE4CE}" srcOrd="1" destOrd="0" presId="urn:microsoft.com/office/officeart/2005/8/layout/hierarchy1"/>
    <dgm:cxn modelId="{5CD4882E-4B7A-4B46-916B-55EC418C33E5}" type="presParOf" srcId="{02D8F894-1DAB-4261-BCCE-3E2BA6B67321}" destId="{57CA3EE9-623C-4868-870F-357628AC37A9}" srcOrd="1" destOrd="0" presId="urn:microsoft.com/office/officeart/2005/8/layout/hierarchy1"/>
    <dgm:cxn modelId="{C80A6112-3380-4231-8B69-DDF2EEDA8CC6}" type="presParOf" srcId="{987DF51C-4E1C-4DCE-9848-6297080376DA}" destId="{331BBBB2-78FA-475F-9482-DCA08F294B20}" srcOrd="2" destOrd="0" presId="urn:microsoft.com/office/officeart/2005/8/layout/hierarchy1"/>
    <dgm:cxn modelId="{0F51A190-84EF-45B9-A576-6DBC1685E05D}" type="presParOf" srcId="{987DF51C-4E1C-4DCE-9848-6297080376DA}" destId="{EFB039AF-61F9-4CEF-969A-BFB1C42AA14C}" srcOrd="3" destOrd="0" presId="urn:microsoft.com/office/officeart/2005/8/layout/hierarchy1"/>
    <dgm:cxn modelId="{2405377A-C8C2-4D39-8CED-70DFEB0A7FA4}" type="presParOf" srcId="{EFB039AF-61F9-4CEF-969A-BFB1C42AA14C}" destId="{EB7919B9-B3E1-432D-AE16-317B1BFB427B}" srcOrd="0" destOrd="0" presId="urn:microsoft.com/office/officeart/2005/8/layout/hierarchy1"/>
    <dgm:cxn modelId="{A3E3BA3D-C52C-4018-A022-496B23BEA2F6}" type="presParOf" srcId="{EB7919B9-B3E1-432D-AE16-317B1BFB427B}" destId="{0580E676-B3B4-4524-85E7-40082286480B}" srcOrd="0" destOrd="0" presId="urn:microsoft.com/office/officeart/2005/8/layout/hierarchy1"/>
    <dgm:cxn modelId="{281C733E-8EA5-4292-8ABA-844D77DADFD7}" type="presParOf" srcId="{EB7919B9-B3E1-432D-AE16-317B1BFB427B}" destId="{C525960E-941F-48DB-B2C0-E1455F0F49FD}" srcOrd="1" destOrd="0" presId="urn:microsoft.com/office/officeart/2005/8/layout/hierarchy1"/>
    <dgm:cxn modelId="{FAE11B0A-BAAF-446D-9F46-42110B9B20BF}" type="presParOf" srcId="{EFB039AF-61F9-4CEF-969A-BFB1C42AA14C}" destId="{D42CAD42-0EDF-4A40-B9C2-21EBC98712AF}" srcOrd="1" destOrd="0" presId="urn:microsoft.com/office/officeart/2005/8/layout/hierarchy1"/>
    <dgm:cxn modelId="{B7763DC7-A3C5-4B40-B686-89A46760A10B}" type="presParOf" srcId="{5349048F-3A57-406F-B00D-D9734BD62EE3}" destId="{3C46A6DD-D6E4-4F61-8053-333BB93F06A7}" srcOrd="2" destOrd="0" presId="urn:microsoft.com/office/officeart/2005/8/layout/hierarchy1"/>
    <dgm:cxn modelId="{09161CA5-CFBA-4A09-9E4C-276CED08BF1E}" type="presParOf" srcId="{5349048F-3A57-406F-B00D-D9734BD62EE3}" destId="{385B2526-111F-4161-9332-2A2A5BFC7F42}" srcOrd="3" destOrd="0" presId="urn:microsoft.com/office/officeart/2005/8/layout/hierarchy1"/>
    <dgm:cxn modelId="{9ACF57AB-A3E1-4D73-B7CD-E89B04AC48EC}" type="presParOf" srcId="{385B2526-111F-4161-9332-2A2A5BFC7F42}" destId="{34454C8C-B309-4954-912B-A16EB015EE6C}" srcOrd="0" destOrd="0" presId="urn:microsoft.com/office/officeart/2005/8/layout/hierarchy1"/>
    <dgm:cxn modelId="{98078ADF-CB7B-443C-A5EA-F1DBF712037C}" type="presParOf" srcId="{34454C8C-B309-4954-912B-A16EB015EE6C}" destId="{4EF64758-1039-4FE8-81A2-1563F9C27D06}" srcOrd="0" destOrd="0" presId="urn:microsoft.com/office/officeart/2005/8/layout/hierarchy1"/>
    <dgm:cxn modelId="{00DBF130-5733-4F8C-BFEC-CBC52DEAEDEA}" type="presParOf" srcId="{34454C8C-B309-4954-912B-A16EB015EE6C}" destId="{A61E2D0D-D6EF-4E36-B39D-C037AFE8AD9C}" srcOrd="1" destOrd="0" presId="urn:microsoft.com/office/officeart/2005/8/layout/hierarchy1"/>
    <dgm:cxn modelId="{D8DF06EA-67B9-41C0-AED8-A5303E468E43}" type="presParOf" srcId="{385B2526-111F-4161-9332-2A2A5BFC7F42}" destId="{D75EDAB3-6E01-4236-8D59-5949E42F3696}" srcOrd="1" destOrd="0" presId="urn:microsoft.com/office/officeart/2005/8/layout/hierarchy1"/>
    <dgm:cxn modelId="{8CC2BF88-49D8-45BD-9883-D11FF110381E}" type="presParOf" srcId="{D75EDAB3-6E01-4236-8D59-5949E42F3696}" destId="{74556A2B-85D8-424C-BFCA-F19AC8FF9435}" srcOrd="0" destOrd="0" presId="urn:microsoft.com/office/officeart/2005/8/layout/hierarchy1"/>
    <dgm:cxn modelId="{65EA493E-CC96-4B99-B26F-A75F69447A58}" type="presParOf" srcId="{D75EDAB3-6E01-4236-8D59-5949E42F3696}" destId="{51CC70B4-5920-4C55-8C5B-2ADE9B666862}" srcOrd="1" destOrd="0" presId="urn:microsoft.com/office/officeart/2005/8/layout/hierarchy1"/>
    <dgm:cxn modelId="{0D938503-6FC3-432C-8A82-503E498DB775}" type="presParOf" srcId="{51CC70B4-5920-4C55-8C5B-2ADE9B666862}" destId="{F44BCA6A-03A5-4993-9273-735E2A4119C3}" srcOrd="0" destOrd="0" presId="urn:microsoft.com/office/officeart/2005/8/layout/hierarchy1"/>
    <dgm:cxn modelId="{41E6B341-A0EF-4E76-A7DC-6735F9A33E3B}" type="presParOf" srcId="{F44BCA6A-03A5-4993-9273-735E2A4119C3}" destId="{A8B5B5EA-7109-4533-9F16-89139EE840D4}" srcOrd="0" destOrd="0" presId="urn:microsoft.com/office/officeart/2005/8/layout/hierarchy1"/>
    <dgm:cxn modelId="{7BFCBD41-9393-4B13-B6A0-9C0CD9D0DA2B}" type="presParOf" srcId="{F44BCA6A-03A5-4993-9273-735E2A4119C3}" destId="{C73185F5-CF49-4EFA-88FB-3AA3E2B631E5}" srcOrd="1" destOrd="0" presId="urn:microsoft.com/office/officeart/2005/8/layout/hierarchy1"/>
    <dgm:cxn modelId="{F3975261-4668-4267-AF96-AECCD20FE955}" type="presParOf" srcId="{51CC70B4-5920-4C55-8C5B-2ADE9B666862}" destId="{10D45F08-C816-4A5C-BEBC-E0D26FD7D5B7}" srcOrd="1" destOrd="0" presId="urn:microsoft.com/office/officeart/2005/8/layout/hierarchy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1C39BB7-1F34-4BAD-AC28-A9FDD6952D8B}" type="doc">
      <dgm:prSet loTypeId="urn:microsoft.com/office/officeart/2005/8/layout/hierarchy1" loCatId="hierarchy" qsTypeId="urn:microsoft.com/office/officeart/2005/8/quickstyle/simple1" qsCatId="simple" csTypeId="urn:microsoft.com/office/officeart/2005/8/colors/accent1_2" csCatId="accent1" phldr="0"/>
      <dgm:spPr/>
      <dgm:t>
        <a:bodyPr/>
        <a:lstStyle/>
        <a:p>
          <a:endParaRPr lang="lv-LV"/>
        </a:p>
      </dgm:t>
    </dgm:pt>
    <dgm:pt modelId="{5A1D2D5D-8388-4204-A14F-5875B2CE972E}">
      <dgm:prSet phldrT="[Teksts]" phldr="1"/>
      <dgm:spPr/>
      <dgm:t>
        <a:bodyPr/>
        <a:lstStyle/>
        <a:p>
          <a:endParaRPr lang="lv-LV"/>
        </a:p>
      </dgm:t>
    </dgm:pt>
    <dgm:pt modelId="{4E121829-4A20-43AF-8C61-491CE9A0B748}" type="parTrans" cxnId="{EE408E09-6C27-4718-88E7-B96E47293F30}">
      <dgm:prSet/>
      <dgm:spPr/>
      <dgm:t>
        <a:bodyPr/>
        <a:lstStyle/>
        <a:p>
          <a:endParaRPr lang="lv-LV"/>
        </a:p>
      </dgm:t>
    </dgm:pt>
    <dgm:pt modelId="{296827EF-111D-487D-B1B9-DBEFEF9DAEAD}" type="sibTrans" cxnId="{EE408E09-6C27-4718-88E7-B96E47293F30}">
      <dgm:prSet/>
      <dgm:spPr/>
      <dgm:t>
        <a:bodyPr/>
        <a:lstStyle/>
        <a:p>
          <a:endParaRPr lang="lv-LV"/>
        </a:p>
      </dgm:t>
    </dgm:pt>
    <dgm:pt modelId="{2D293E74-CDDD-44AD-A9CC-F00E36811EB7}">
      <dgm:prSet phldrT="[Teksts]" phldr="1"/>
      <dgm:spPr/>
      <dgm:t>
        <a:bodyPr/>
        <a:lstStyle/>
        <a:p>
          <a:endParaRPr lang="lv-LV"/>
        </a:p>
      </dgm:t>
    </dgm:pt>
    <dgm:pt modelId="{41B17A36-5502-4661-A047-47DAA9857D47}" type="parTrans" cxnId="{B993FEDF-E4B0-4EFD-9CDD-4BF983FF44C7}">
      <dgm:prSet/>
      <dgm:spPr/>
      <dgm:t>
        <a:bodyPr/>
        <a:lstStyle/>
        <a:p>
          <a:endParaRPr lang="lv-LV"/>
        </a:p>
      </dgm:t>
    </dgm:pt>
    <dgm:pt modelId="{871AC885-D156-48FC-9BA4-4F2078A30AE8}" type="sibTrans" cxnId="{B993FEDF-E4B0-4EFD-9CDD-4BF983FF44C7}">
      <dgm:prSet/>
      <dgm:spPr/>
      <dgm:t>
        <a:bodyPr/>
        <a:lstStyle/>
        <a:p>
          <a:endParaRPr lang="lv-LV"/>
        </a:p>
      </dgm:t>
    </dgm:pt>
    <dgm:pt modelId="{A8912CCC-AB44-4055-903A-E68B0A614F86}">
      <dgm:prSet phldrT="[Teksts]" phldr="1"/>
      <dgm:spPr/>
      <dgm:t>
        <a:bodyPr/>
        <a:lstStyle/>
        <a:p>
          <a:endParaRPr lang="lv-LV"/>
        </a:p>
      </dgm:t>
    </dgm:pt>
    <dgm:pt modelId="{72F414D4-B7B7-4C28-8429-22EF77B6F6E9}" type="parTrans" cxnId="{A9F806CE-F1CA-48F8-9A19-72DFE65E7B20}">
      <dgm:prSet/>
      <dgm:spPr/>
      <dgm:t>
        <a:bodyPr/>
        <a:lstStyle/>
        <a:p>
          <a:endParaRPr lang="lv-LV"/>
        </a:p>
      </dgm:t>
    </dgm:pt>
    <dgm:pt modelId="{8C722C91-6BC3-4817-914F-6338802644EA}" type="sibTrans" cxnId="{A9F806CE-F1CA-48F8-9A19-72DFE65E7B20}">
      <dgm:prSet/>
      <dgm:spPr/>
      <dgm:t>
        <a:bodyPr/>
        <a:lstStyle/>
        <a:p>
          <a:endParaRPr lang="lv-LV"/>
        </a:p>
      </dgm:t>
    </dgm:pt>
    <dgm:pt modelId="{5522D16D-55C0-4B94-8640-C411631B567C}">
      <dgm:prSet phldrT="[Teksts]" phldr="1"/>
      <dgm:spPr/>
      <dgm:t>
        <a:bodyPr/>
        <a:lstStyle/>
        <a:p>
          <a:endParaRPr lang="lv-LV"/>
        </a:p>
      </dgm:t>
    </dgm:pt>
    <dgm:pt modelId="{19FE9BC9-4965-49E4-BD4A-97E2FFB7E6F6}" type="parTrans" cxnId="{96C89A64-2141-4648-98CC-670FF9B6E27C}">
      <dgm:prSet/>
      <dgm:spPr/>
      <dgm:t>
        <a:bodyPr/>
        <a:lstStyle/>
        <a:p>
          <a:endParaRPr lang="lv-LV"/>
        </a:p>
      </dgm:t>
    </dgm:pt>
    <dgm:pt modelId="{4371CD26-BB6A-4C65-A4ED-48309F2F338A}" type="sibTrans" cxnId="{96C89A64-2141-4648-98CC-670FF9B6E27C}">
      <dgm:prSet/>
      <dgm:spPr/>
      <dgm:t>
        <a:bodyPr/>
        <a:lstStyle/>
        <a:p>
          <a:endParaRPr lang="lv-LV"/>
        </a:p>
      </dgm:t>
    </dgm:pt>
    <dgm:pt modelId="{7B4D994C-894A-4B8D-B253-342C29F23AD9}">
      <dgm:prSet phldrT="[Teksts]" phldr="1"/>
      <dgm:spPr/>
      <dgm:t>
        <a:bodyPr/>
        <a:lstStyle/>
        <a:p>
          <a:endParaRPr lang="lv-LV"/>
        </a:p>
      </dgm:t>
    </dgm:pt>
    <dgm:pt modelId="{39EFB744-5CDA-4BC1-9395-ADAF633E7774}" type="parTrans" cxnId="{18327044-C35A-4A3F-BE74-1DB73DA341D2}">
      <dgm:prSet/>
      <dgm:spPr/>
      <dgm:t>
        <a:bodyPr/>
        <a:lstStyle/>
        <a:p>
          <a:endParaRPr lang="lv-LV"/>
        </a:p>
      </dgm:t>
    </dgm:pt>
    <dgm:pt modelId="{458C3314-C57A-4C76-AA29-5513C57763E7}" type="sibTrans" cxnId="{18327044-C35A-4A3F-BE74-1DB73DA341D2}">
      <dgm:prSet/>
      <dgm:spPr/>
      <dgm:t>
        <a:bodyPr/>
        <a:lstStyle/>
        <a:p>
          <a:endParaRPr lang="lv-LV"/>
        </a:p>
      </dgm:t>
    </dgm:pt>
    <dgm:pt modelId="{7712F747-C151-46DB-9FB1-259A00D4CBCE}">
      <dgm:prSet phldrT="[Teksts]" phldr="1"/>
      <dgm:spPr/>
      <dgm:t>
        <a:bodyPr/>
        <a:lstStyle/>
        <a:p>
          <a:endParaRPr lang="lv-LV"/>
        </a:p>
      </dgm:t>
    </dgm:pt>
    <dgm:pt modelId="{E00C5E94-0EE7-4758-B5F2-EB81956F252A}" type="parTrans" cxnId="{9CACAFDD-AFD6-43FA-A050-3032DB3291D8}">
      <dgm:prSet/>
      <dgm:spPr/>
      <dgm:t>
        <a:bodyPr/>
        <a:lstStyle/>
        <a:p>
          <a:endParaRPr lang="lv-LV"/>
        </a:p>
      </dgm:t>
    </dgm:pt>
    <dgm:pt modelId="{4EC2F983-80A2-4812-889C-CEC667C14B58}" type="sibTrans" cxnId="{9CACAFDD-AFD6-43FA-A050-3032DB3291D8}">
      <dgm:prSet/>
      <dgm:spPr/>
      <dgm:t>
        <a:bodyPr/>
        <a:lstStyle/>
        <a:p>
          <a:endParaRPr lang="lv-LV"/>
        </a:p>
      </dgm:t>
    </dgm:pt>
    <dgm:pt modelId="{F8A83F35-03E0-4684-9569-D8EBC92A73C1}" type="pres">
      <dgm:prSet presAssocID="{41C39BB7-1F34-4BAD-AC28-A9FDD6952D8B}" presName="hierChild1" presStyleCnt="0">
        <dgm:presLayoutVars>
          <dgm:chPref val="1"/>
          <dgm:dir/>
          <dgm:animOne val="branch"/>
          <dgm:animLvl val="lvl"/>
          <dgm:resizeHandles/>
        </dgm:presLayoutVars>
      </dgm:prSet>
      <dgm:spPr/>
      <dgm:t>
        <a:bodyPr/>
        <a:lstStyle/>
        <a:p>
          <a:endParaRPr lang="lv-LV"/>
        </a:p>
      </dgm:t>
    </dgm:pt>
    <dgm:pt modelId="{EC357A2C-1D30-47E6-8C77-C8F3FB1AEC9A}" type="pres">
      <dgm:prSet presAssocID="{5A1D2D5D-8388-4204-A14F-5875B2CE972E}" presName="hierRoot1" presStyleCnt="0"/>
      <dgm:spPr/>
    </dgm:pt>
    <dgm:pt modelId="{308ED8C2-0EAA-4CA1-8902-9643F912998D}" type="pres">
      <dgm:prSet presAssocID="{5A1D2D5D-8388-4204-A14F-5875B2CE972E}" presName="composite" presStyleCnt="0"/>
      <dgm:spPr/>
    </dgm:pt>
    <dgm:pt modelId="{547D01C5-C381-4563-AB31-4D6CBE56F9C7}" type="pres">
      <dgm:prSet presAssocID="{5A1D2D5D-8388-4204-A14F-5875B2CE972E}" presName="background" presStyleLbl="node0" presStyleIdx="0" presStyleCnt="1"/>
      <dgm:spPr/>
    </dgm:pt>
    <dgm:pt modelId="{26687790-3B1F-4D76-B548-BD02E3337B5B}" type="pres">
      <dgm:prSet presAssocID="{5A1D2D5D-8388-4204-A14F-5875B2CE972E}" presName="text" presStyleLbl="fgAcc0" presStyleIdx="0" presStyleCnt="1">
        <dgm:presLayoutVars>
          <dgm:chPref val="3"/>
        </dgm:presLayoutVars>
      </dgm:prSet>
      <dgm:spPr/>
      <dgm:t>
        <a:bodyPr/>
        <a:lstStyle/>
        <a:p>
          <a:endParaRPr lang="lv-LV"/>
        </a:p>
      </dgm:t>
    </dgm:pt>
    <dgm:pt modelId="{10B39D20-9D02-4D67-B700-176AF43761D4}" type="pres">
      <dgm:prSet presAssocID="{5A1D2D5D-8388-4204-A14F-5875B2CE972E}" presName="hierChild2" presStyleCnt="0"/>
      <dgm:spPr/>
    </dgm:pt>
    <dgm:pt modelId="{18426260-6B39-4526-8750-C277F8CD654B}" type="pres">
      <dgm:prSet presAssocID="{41B17A36-5502-4661-A047-47DAA9857D47}" presName="Name10" presStyleLbl="parChTrans1D2" presStyleIdx="0" presStyleCnt="2"/>
      <dgm:spPr/>
      <dgm:t>
        <a:bodyPr/>
        <a:lstStyle/>
        <a:p>
          <a:endParaRPr lang="lv-LV"/>
        </a:p>
      </dgm:t>
    </dgm:pt>
    <dgm:pt modelId="{253E61A4-E276-49B5-86EA-93CA5BD5227B}" type="pres">
      <dgm:prSet presAssocID="{2D293E74-CDDD-44AD-A9CC-F00E36811EB7}" presName="hierRoot2" presStyleCnt="0"/>
      <dgm:spPr/>
    </dgm:pt>
    <dgm:pt modelId="{C988E237-4E3A-4067-8F15-BD12EE010138}" type="pres">
      <dgm:prSet presAssocID="{2D293E74-CDDD-44AD-A9CC-F00E36811EB7}" presName="composite2" presStyleCnt="0"/>
      <dgm:spPr/>
    </dgm:pt>
    <dgm:pt modelId="{501E181A-923F-4E3E-AEE0-111269D0626A}" type="pres">
      <dgm:prSet presAssocID="{2D293E74-CDDD-44AD-A9CC-F00E36811EB7}" presName="background2" presStyleLbl="node2" presStyleIdx="0" presStyleCnt="2"/>
      <dgm:spPr/>
    </dgm:pt>
    <dgm:pt modelId="{9F62F464-7F64-46CA-A9FB-E9089489F0B7}" type="pres">
      <dgm:prSet presAssocID="{2D293E74-CDDD-44AD-A9CC-F00E36811EB7}" presName="text2" presStyleLbl="fgAcc2" presStyleIdx="0" presStyleCnt="2">
        <dgm:presLayoutVars>
          <dgm:chPref val="3"/>
        </dgm:presLayoutVars>
      </dgm:prSet>
      <dgm:spPr/>
      <dgm:t>
        <a:bodyPr/>
        <a:lstStyle/>
        <a:p>
          <a:endParaRPr lang="lv-LV"/>
        </a:p>
      </dgm:t>
    </dgm:pt>
    <dgm:pt modelId="{86E9AEE1-E1F4-42CD-B189-692BA64607B1}" type="pres">
      <dgm:prSet presAssocID="{2D293E74-CDDD-44AD-A9CC-F00E36811EB7}" presName="hierChild3" presStyleCnt="0"/>
      <dgm:spPr/>
    </dgm:pt>
    <dgm:pt modelId="{D13C6E01-5BB0-480F-A10E-726B197335D5}" type="pres">
      <dgm:prSet presAssocID="{72F414D4-B7B7-4C28-8429-22EF77B6F6E9}" presName="Name17" presStyleLbl="parChTrans1D3" presStyleIdx="0" presStyleCnt="3"/>
      <dgm:spPr/>
      <dgm:t>
        <a:bodyPr/>
        <a:lstStyle/>
        <a:p>
          <a:endParaRPr lang="lv-LV"/>
        </a:p>
      </dgm:t>
    </dgm:pt>
    <dgm:pt modelId="{BC6D2F56-5271-428E-ABDB-3B120F451EFA}" type="pres">
      <dgm:prSet presAssocID="{A8912CCC-AB44-4055-903A-E68B0A614F86}" presName="hierRoot3" presStyleCnt="0"/>
      <dgm:spPr/>
    </dgm:pt>
    <dgm:pt modelId="{C4186B6A-B41F-4B81-9A0C-9A5727315BE3}" type="pres">
      <dgm:prSet presAssocID="{A8912CCC-AB44-4055-903A-E68B0A614F86}" presName="composite3" presStyleCnt="0"/>
      <dgm:spPr/>
    </dgm:pt>
    <dgm:pt modelId="{E94BA413-90FE-430F-AA72-BEB4EE645B4E}" type="pres">
      <dgm:prSet presAssocID="{A8912CCC-AB44-4055-903A-E68B0A614F86}" presName="background3" presStyleLbl="node3" presStyleIdx="0" presStyleCnt="3"/>
      <dgm:spPr/>
    </dgm:pt>
    <dgm:pt modelId="{A0927BA3-FE65-4E0E-A291-CA86F908031F}" type="pres">
      <dgm:prSet presAssocID="{A8912CCC-AB44-4055-903A-E68B0A614F86}" presName="text3" presStyleLbl="fgAcc3" presStyleIdx="0" presStyleCnt="3">
        <dgm:presLayoutVars>
          <dgm:chPref val="3"/>
        </dgm:presLayoutVars>
      </dgm:prSet>
      <dgm:spPr/>
      <dgm:t>
        <a:bodyPr/>
        <a:lstStyle/>
        <a:p>
          <a:endParaRPr lang="lv-LV"/>
        </a:p>
      </dgm:t>
    </dgm:pt>
    <dgm:pt modelId="{7E45AE43-4396-4FA7-BCBF-24DBFB778243}" type="pres">
      <dgm:prSet presAssocID="{A8912CCC-AB44-4055-903A-E68B0A614F86}" presName="hierChild4" presStyleCnt="0"/>
      <dgm:spPr/>
    </dgm:pt>
    <dgm:pt modelId="{BB17454D-C6E9-42B1-8BD8-C46FCB8BFBFB}" type="pres">
      <dgm:prSet presAssocID="{19FE9BC9-4965-49E4-BD4A-97E2FFB7E6F6}" presName="Name17" presStyleLbl="parChTrans1D3" presStyleIdx="1" presStyleCnt="3"/>
      <dgm:spPr/>
      <dgm:t>
        <a:bodyPr/>
        <a:lstStyle/>
        <a:p>
          <a:endParaRPr lang="lv-LV"/>
        </a:p>
      </dgm:t>
    </dgm:pt>
    <dgm:pt modelId="{DBCC7BCD-082E-4ECF-BBEA-AFDAC6AB0265}" type="pres">
      <dgm:prSet presAssocID="{5522D16D-55C0-4B94-8640-C411631B567C}" presName="hierRoot3" presStyleCnt="0"/>
      <dgm:spPr/>
    </dgm:pt>
    <dgm:pt modelId="{70173846-06D5-4EFD-B537-8CA5CCC7E47A}" type="pres">
      <dgm:prSet presAssocID="{5522D16D-55C0-4B94-8640-C411631B567C}" presName="composite3" presStyleCnt="0"/>
      <dgm:spPr/>
    </dgm:pt>
    <dgm:pt modelId="{6EEC5B50-4868-4B28-B03B-74AD2946C051}" type="pres">
      <dgm:prSet presAssocID="{5522D16D-55C0-4B94-8640-C411631B567C}" presName="background3" presStyleLbl="node3" presStyleIdx="1" presStyleCnt="3"/>
      <dgm:spPr/>
    </dgm:pt>
    <dgm:pt modelId="{7CBA7A4A-BCBE-4649-9E46-E199AFA8AEF9}" type="pres">
      <dgm:prSet presAssocID="{5522D16D-55C0-4B94-8640-C411631B567C}" presName="text3" presStyleLbl="fgAcc3" presStyleIdx="1" presStyleCnt="3">
        <dgm:presLayoutVars>
          <dgm:chPref val="3"/>
        </dgm:presLayoutVars>
      </dgm:prSet>
      <dgm:spPr/>
      <dgm:t>
        <a:bodyPr/>
        <a:lstStyle/>
        <a:p>
          <a:endParaRPr lang="lv-LV"/>
        </a:p>
      </dgm:t>
    </dgm:pt>
    <dgm:pt modelId="{82D07DF5-5C73-4298-AC2A-C71AAB19FE90}" type="pres">
      <dgm:prSet presAssocID="{5522D16D-55C0-4B94-8640-C411631B567C}" presName="hierChild4" presStyleCnt="0"/>
      <dgm:spPr/>
    </dgm:pt>
    <dgm:pt modelId="{05371DD6-6F7B-4AD3-AD83-B2D0AAB9DB60}" type="pres">
      <dgm:prSet presAssocID="{39EFB744-5CDA-4BC1-9395-ADAF633E7774}" presName="Name10" presStyleLbl="parChTrans1D2" presStyleIdx="1" presStyleCnt="2"/>
      <dgm:spPr/>
      <dgm:t>
        <a:bodyPr/>
        <a:lstStyle/>
        <a:p>
          <a:endParaRPr lang="lv-LV"/>
        </a:p>
      </dgm:t>
    </dgm:pt>
    <dgm:pt modelId="{F4669CD8-7C65-481F-BE70-AF605A2D5EA9}" type="pres">
      <dgm:prSet presAssocID="{7B4D994C-894A-4B8D-B253-342C29F23AD9}" presName="hierRoot2" presStyleCnt="0"/>
      <dgm:spPr/>
    </dgm:pt>
    <dgm:pt modelId="{22FB017B-1F18-4304-BE16-37DCC0C4FD80}" type="pres">
      <dgm:prSet presAssocID="{7B4D994C-894A-4B8D-B253-342C29F23AD9}" presName="composite2" presStyleCnt="0"/>
      <dgm:spPr/>
    </dgm:pt>
    <dgm:pt modelId="{CF27F8F3-7D77-4657-99F7-B4A2D6635E01}" type="pres">
      <dgm:prSet presAssocID="{7B4D994C-894A-4B8D-B253-342C29F23AD9}" presName="background2" presStyleLbl="node2" presStyleIdx="1" presStyleCnt="2"/>
      <dgm:spPr/>
    </dgm:pt>
    <dgm:pt modelId="{2A14431D-7370-492E-925D-1993FA96C713}" type="pres">
      <dgm:prSet presAssocID="{7B4D994C-894A-4B8D-B253-342C29F23AD9}" presName="text2" presStyleLbl="fgAcc2" presStyleIdx="1" presStyleCnt="2">
        <dgm:presLayoutVars>
          <dgm:chPref val="3"/>
        </dgm:presLayoutVars>
      </dgm:prSet>
      <dgm:spPr/>
      <dgm:t>
        <a:bodyPr/>
        <a:lstStyle/>
        <a:p>
          <a:endParaRPr lang="lv-LV"/>
        </a:p>
      </dgm:t>
    </dgm:pt>
    <dgm:pt modelId="{679D1BB4-1311-4E82-A938-7712EA299D9E}" type="pres">
      <dgm:prSet presAssocID="{7B4D994C-894A-4B8D-B253-342C29F23AD9}" presName="hierChild3" presStyleCnt="0"/>
      <dgm:spPr/>
    </dgm:pt>
    <dgm:pt modelId="{D3646E3D-11A0-4F80-95B0-2CB958ACD33F}" type="pres">
      <dgm:prSet presAssocID="{E00C5E94-0EE7-4758-B5F2-EB81956F252A}" presName="Name17" presStyleLbl="parChTrans1D3" presStyleIdx="2" presStyleCnt="3"/>
      <dgm:spPr/>
      <dgm:t>
        <a:bodyPr/>
        <a:lstStyle/>
        <a:p>
          <a:endParaRPr lang="lv-LV"/>
        </a:p>
      </dgm:t>
    </dgm:pt>
    <dgm:pt modelId="{2AD77C2E-CD63-460C-B877-AB3BD53CB092}" type="pres">
      <dgm:prSet presAssocID="{7712F747-C151-46DB-9FB1-259A00D4CBCE}" presName="hierRoot3" presStyleCnt="0"/>
      <dgm:spPr/>
    </dgm:pt>
    <dgm:pt modelId="{BDBD45A0-FB4D-44EC-BD16-9394E3DB379B}" type="pres">
      <dgm:prSet presAssocID="{7712F747-C151-46DB-9FB1-259A00D4CBCE}" presName="composite3" presStyleCnt="0"/>
      <dgm:spPr/>
    </dgm:pt>
    <dgm:pt modelId="{F3858192-B4D1-46CD-82B0-272D889EDB1C}" type="pres">
      <dgm:prSet presAssocID="{7712F747-C151-46DB-9FB1-259A00D4CBCE}" presName="background3" presStyleLbl="node3" presStyleIdx="2" presStyleCnt="3"/>
      <dgm:spPr/>
    </dgm:pt>
    <dgm:pt modelId="{5D038CB5-5C76-4ECB-B512-0343EBD52BB9}" type="pres">
      <dgm:prSet presAssocID="{7712F747-C151-46DB-9FB1-259A00D4CBCE}" presName="text3" presStyleLbl="fgAcc3" presStyleIdx="2" presStyleCnt="3">
        <dgm:presLayoutVars>
          <dgm:chPref val="3"/>
        </dgm:presLayoutVars>
      </dgm:prSet>
      <dgm:spPr/>
      <dgm:t>
        <a:bodyPr/>
        <a:lstStyle/>
        <a:p>
          <a:endParaRPr lang="lv-LV"/>
        </a:p>
      </dgm:t>
    </dgm:pt>
    <dgm:pt modelId="{E4224189-09C6-455D-A7E8-14970B25C371}" type="pres">
      <dgm:prSet presAssocID="{7712F747-C151-46DB-9FB1-259A00D4CBCE}" presName="hierChild4" presStyleCnt="0"/>
      <dgm:spPr/>
    </dgm:pt>
  </dgm:ptLst>
  <dgm:cxnLst>
    <dgm:cxn modelId="{A9F806CE-F1CA-48F8-9A19-72DFE65E7B20}" srcId="{2D293E74-CDDD-44AD-A9CC-F00E36811EB7}" destId="{A8912CCC-AB44-4055-903A-E68B0A614F86}" srcOrd="0" destOrd="0" parTransId="{72F414D4-B7B7-4C28-8429-22EF77B6F6E9}" sibTransId="{8C722C91-6BC3-4817-914F-6338802644EA}"/>
    <dgm:cxn modelId="{1699F206-DC27-4977-B33B-65A0D9C00F87}" type="presOf" srcId="{7712F747-C151-46DB-9FB1-259A00D4CBCE}" destId="{5D038CB5-5C76-4ECB-B512-0343EBD52BB9}" srcOrd="0" destOrd="0" presId="urn:microsoft.com/office/officeart/2005/8/layout/hierarchy1"/>
    <dgm:cxn modelId="{FECE3D48-C6A2-42FD-8F1D-59C474573575}" type="presOf" srcId="{5522D16D-55C0-4B94-8640-C411631B567C}" destId="{7CBA7A4A-BCBE-4649-9E46-E199AFA8AEF9}" srcOrd="0" destOrd="0" presId="urn:microsoft.com/office/officeart/2005/8/layout/hierarchy1"/>
    <dgm:cxn modelId="{C7C8A6BF-E44D-4F9B-B959-CF444F08743C}" type="presOf" srcId="{19FE9BC9-4965-49E4-BD4A-97E2FFB7E6F6}" destId="{BB17454D-C6E9-42B1-8BD8-C46FCB8BFBFB}" srcOrd="0" destOrd="0" presId="urn:microsoft.com/office/officeart/2005/8/layout/hierarchy1"/>
    <dgm:cxn modelId="{FE24A24F-56BF-4BC0-A153-D0FC7A9E532E}" type="presOf" srcId="{2D293E74-CDDD-44AD-A9CC-F00E36811EB7}" destId="{9F62F464-7F64-46CA-A9FB-E9089489F0B7}" srcOrd="0" destOrd="0" presId="urn:microsoft.com/office/officeart/2005/8/layout/hierarchy1"/>
    <dgm:cxn modelId="{EE408E09-6C27-4718-88E7-B96E47293F30}" srcId="{41C39BB7-1F34-4BAD-AC28-A9FDD6952D8B}" destId="{5A1D2D5D-8388-4204-A14F-5875B2CE972E}" srcOrd="0" destOrd="0" parTransId="{4E121829-4A20-43AF-8C61-491CE9A0B748}" sibTransId="{296827EF-111D-487D-B1B9-DBEFEF9DAEAD}"/>
    <dgm:cxn modelId="{26941E82-3949-4FB0-B197-5544AAB0174E}" type="presOf" srcId="{E00C5E94-0EE7-4758-B5F2-EB81956F252A}" destId="{D3646E3D-11A0-4F80-95B0-2CB958ACD33F}" srcOrd="0" destOrd="0" presId="urn:microsoft.com/office/officeart/2005/8/layout/hierarchy1"/>
    <dgm:cxn modelId="{B993FEDF-E4B0-4EFD-9CDD-4BF983FF44C7}" srcId="{5A1D2D5D-8388-4204-A14F-5875B2CE972E}" destId="{2D293E74-CDDD-44AD-A9CC-F00E36811EB7}" srcOrd="0" destOrd="0" parTransId="{41B17A36-5502-4661-A047-47DAA9857D47}" sibTransId="{871AC885-D156-48FC-9BA4-4F2078A30AE8}"/>
    <dgm:cxn modelId="{78EBE52F-22F7-405F-9B65-E9A0F0BA65D4}" type="presOf" srcId="{A8912CCC-AB44-4055-903A-E68B0A614F86}" destId="{A0927BA3-FE65-4E0E-A291-CA86F908031F}" srcOrd="0" destOrd="0" presId="urn:microsoft.com/office/officeart/2005/8/layout/hierarchy1"/>
    <dgm:cxn modelId="{94D96D14-7B7C-42FF-A7AC-BA14EC766BC5}" type="presOf" srcId="{5A1D2D5D-8388-4204-A14F-5875B2CE972E}" destId="{26687790-3B1F-4D76-B548-BD02E3337B5B}" srcOrd="0" destOrd="0" presId="urn:microsoft.com/office/officeart/2005/8/layout/hierarchy1"/>
    <dgm:cxn modelId="{F9CC0E88-5E80-4FEE-8735-ADFD209468C5}" type="presOf" srcId="{39EFB744-5CDA-4BC1-9395-ADAF633E7774}" destId="{05371DD6-6F7B-4AD3-AD83-B2D0AAB9DB60}" srcOrd="0" destOrd="0" presId="urn:microsoft.com/office/officeart/2005/8/layout/hierarchy1"/>
    <dgm:cxn modelId="{984FE0ED-5C9C-411E-AA9E-CF0362EC1DFD}" type="presOf" srcId="{7B4D994C-894A-4B8D-B253-342C29F23AD9}" destId="{2A14431D-7370-492E-925D-1993FA96C713}" srcOrd="0" destOrd="0" presId="urn:microsoft.com/office/officeart/2005/8/layout/hierarchy1"/>
    <dgm:cxn modelId="{18327044-C35A-4A3F-BE74-1DB73DA341D2}" srcId="{5A1D2D5D-8388-4204-A14F-5875B2CE972E}" destId="{7B4D994C-894A-4B8D-B253-342C29F23AD9}" srcOrd="1" destOrd="0" parTransId="{39EFB744-5CDA-4BC1-9395-ADAF633E7774}" sibTransId="{458C3314-C57A-4C76-AA29-5513C57763E7}"/>
    <dgm:cxn modelId="{96C89A64-2141-4648-98CC-670FF9B6E27C}" srcId="{2D293E74-CDDD-44AD-A9CC-F00E36811EB7}" destId="{5522D16D-55C0-4B94-8640-C411631B567C}" srcOrd="1" destOrd="0" parTransId="{19FE9BC9-4965-49E4-BD4A-97E2FFB7E6F6}" sibTransId="{4371CD26-BB6A-4C65-A4ED-48309F2F338A}"/>
    <dgm:cxn modelId="{9CACAFDD-AFD6-43FA-A050-3032DB3291D8}" srcId="{7B4D994C-894A-4B8D-B253-342C29F23AD9}" destId="{7712F747-C151-46DB-9FB1-259A00D4CBCE}" srcOrd="0" destOrd="0" parTransId="{E00C5E94-0EE7-4758-B5F2-EB81956F252A}" sibTransId="{4EC2F983-80A2-4812-889C-CEC667C14B58}"/>
    <dgm:cxn modelId="{0F3AB026-0119-4811-A78C-5377608E35E0}" type="presOf" srcId="{41C39BB7-1F34-4BAD-AC28-A9FDD6952D8B}" destId="{F8A83F35-03E0-4684-9569-D8EBC92A73C1}" srcOrd="0" destOrd="0" presId="urn:microsoft.com/office/officeart/2005/8/layout/hierarchy1"/>
    <dgm:cxn modelId="{C764B68A-5EC6-4F39-AEAA-6BCC72090D9C}" type="presOf" srcId="{41B17A36-5502-4661-A047-47DAA9857D47}" destId="{18426260-6B39-4526-8750-C277F8CD654B}" srcOrd="0" destOrd="0" presId="urn:microsoft.com/office/officeart/2005/8/layout/hierarchy1"/>
    <dgm:cxn modelId="{20A9B42F-C920-449F-AC03-6E33985E4B11}" type="presOf" srcId="{72F414D4-B7B7-4C28-8429-22EF77B6F6E9}" destId="{D13C6E01-5BB0-480F-A10E-726B197335D5}" srcOrd="0" destOrd="0" presId="urn:microsoft.com/office/officeart/2005/8/layout/hierarchy1"/>
    <dgm:cxn modelId="{EB636226-E237-4635-9D6F-8D22EE88F6C4}" type="presParOf" srcId="{F8A83F35-03E0-4684-9569-D8EBC92A73C1}" destId="{EC357A2C-1D30-47E6-8C77-C8F3FB1AEC9A}" srcOrd="0" destOrd="0" presId="urn:microsoft.com/office/officeart/2005/8/layout/hierarchy1"/>
    <dgm:cxn modelId="{4248ACDB-621B-4153-A8BA-71CEEA7FAFB1}" type="presParOf" srcId="{EC357A2C-1D30-47E6-8C77-C8F3FB1AEC9A}" destId="{308ED8C2-0EAA-4CA1-8902-9643F912998D}" srcOrd="0" destOrd="0" presId="urn:microsoft.com/office/officeart/2005/8/layout/hierarchy1"/>
    <dgm:cxn modelId="{12FB0503-BF4F-49AA-9010-D82183FF83AA}" type="presParOf" srcId="{308ED8C2-0EAA-4CA1-8902-9643F912998D}" destId="{547D01C5-C381-4563-AB31-4D6CBE56F9C7}" srcOrd="0" destOrd="0" presId="urn:microsoft.com/office/officeart/2005/8/layout/hierarchy1"/>
    <dgm:cxn modelId="{B4E5D7AB-0F50-419C-B01B-AB17E431C7AD}" type="presParOf" srcId="{308ED8C2-0EAA-4CA1-8902-9643F912998D}" destId="{26687790-3B1F-4D76-B548-BD02E3337B5B}" srcOrd="1" destOrd="0" presId="urn:microsoft.com/office/officeart/2005/8/layout/hierarchy1"/>
    <dgm:cxn modelId="{039ECBED-161A-47D6-92C2-CB22CEA5E8BE}" type="presParOf" srcId="{EC357A2C-1D30-47E6-8C77-C8F3FB1AEC9A}" destId="{10B39D20-9D02-4D67-B700-176AF43761D4}" srcOrd="1" destOrd="0" presId="urn:microsoft.com/office/officeart/2005/8/layout/hierarchy1"/>
    <dgm:cxn modelId="{2E5C50F9-56A6-42CC-9F19-2DA06E340282}" type="presParOf" srcId="{10B39D20-9D02-4D67-B700-176AF43761D4}" destId="{18426260-6B39-4526-8750-C277F8CD654B}" srcOrd="0" destOrd="0" presId="urn:microsoft.com/office/officeart/2005/8/layout/hierarchy1"/>
    <dgm:cxn modelId="{4C085109-BC54-456B-A793-CE4DDEF00DAA}" type="presParOf" srcId="{10B39D20-9D02-4D67-B700-176AF43761D4}" destId="{253E61A4-E276-49B5-86EA-93CA5BD5227B}" srcOrd="1" destOrd="0" presId="urn:microsoft.com/office/officeart/2005/8/layout/hierarchy1"/>
    <dgm:cxn modelId="{86E59569-4150-4763-82EE-B1DF4B1BC269}" type="presParOf" srcId="{253E61A4-E276-49B5-86EA-93CA5BD5227B}" destId="{C988E237-4E3A-4067-8F15-BD12EE010138}" srcOrd="0" destOrd="0" presId="urn:microsoft.com/office/officeart/2005/8/layout/hierarchy1"/>
    <dgm:cxn modelId="{0873BD1F-39B2-426C-97BC-5EB2FE444640}" type="presParOf" srcId="{C988E237-4E3A-4067-8F15-BD12EE010138}" destId="{501E181A-923F-4E3E-AEE0-111269D0626A}" srcOrd="0" destOrd="0" presId="urn:microsoft.com/office/officeart/2005/8/layout/hierarchy1"/>
    <dgm:cxn modelId="{0842116E-8627-4C11-8210-4B21F8481CA6}" type="presParOf" srcId="{C988E237-4E3A-4067-8F15-BD12EE010138}" destId="{9F62F464-7F64-46CA-A9FB-E9089489F0B7}" srcOrd="1" destOrd="0" presId="urn:microsoft.com/office/officeart/2005/8/layout/hierarchy1"/>
    <dgm:cxn modelId="{CE253CEA-FBFE-442D-9CEC-42538465B9FA}" type="presParOf" srcId="{253E61A4-E276-49B5-86EA-93CA5BD5227B}" destId="{86E9AEE1-E1F4-42CD-B189-692BA64607B1}" srcOrd="1" destOrd="0" presId="urn:microsoft.com/office/officeart/2005/8/layout/hierarchy1"/>
    <dgm:cxn modelId="{9CB6D85B-A33E-4E97-B3B2-959A8499D0C8}" type="presParOf" srcId="{86E9AEE1-E1F4-42CD-B189-692BA64607B1}" destId="{D13C6E01-5BB0-480F-A10E-726B197335D5}" srcOrd="0" destOrd="0" presId="urn:microsoft.com/office/officeart/2005/8/layout/hierarchy1"/>
    <dgm:cxn modelId="{6E4DA3C8-DF82-42C7-9968-15E7C98F713C}" type="presParOf" srcId="{86E9AEE1-E1F4-42CD-B189-692BA64607B1}" destId="{BC6D2F56-5271-428E-ABDB-3B120F451EFA}" srcOrd="1" destOrd="0" presId="urn:microsoft.com/office/officeart/2005/8/layout/hierarchy1"/>
    <dgm:cxn modelId="{0EAFE02A-6A32-42E0-9504-7ABDE184B114}" type="presParOf" srcId="{BC6D2F56-5271-428E-ABDB-3B120F451EFA}" destId="{C4186B6A-B41F-4B81-9A0C-9A5727315BE3}" srcOrd="0" destOrd="0" presId="urn:microsoft.com/office/officeart/2005/8/layout/hierarchy1"/>
    <dgm:cxn modelId="{443ACB90-44F2-47CD-8479-7CBF919A4801}" type="presParOf" srcId="{C4186B6A-B41F-4B81-9A0C-9A5727315BE3}" destId="{E94BA413-90FE-430F-AA72-BEB4EE645B4E}" srcOrd="0" destOrd="0" presId="urn:microsoft.com/office/officeart/2005/8/layout/hierarchy1"/>
    <dgm:cxn modelId="{C347A6B9-363B-4139-A4B4-2FD28C09C140}" type="presParOf" srcId="{C4186B6A-B41F-4B81-9A0C-9A5727315BE3}" destId="{A0927BA3-FE65-4E0E-A291-CA86F908031F}" srcOrd="1" destOrd="0" presId="urn:microsoft.com/office/officeart/2005/8/layout/hierarchy1"/>
    <dgm:cxn modelId="{EE651745-9ECD-4E07-8F11-A71303BDFF18}" type="presParOf" srcId="{BC6D2F56-5271-428E-ABDB-3B120F451EFA}" destId="{7E45AE43-4396-4FA7-BCBF-24DBFB778243}" srcOrd="1" destOrd="0" presId="urn:microsoft.com/office/officeart/2005/8/layout/hierarchy1"/>
    <dgm:cxn modelId="{992BEBE8-0860-476C-902C-201424E96E36}" type="presParOf" srcId="{86E9AEE1-E1F4-42CD-B189-692BA64607B1}" destId="{BB17454D-C6E9-42B1-8BD8-C46FCB8BFBFB}" srcOrd="2" destOrd="0" presId="urn:microsoft.com/office/officeart/2005/8/layout/hierarchy1"/>
    <dgm:cxn modelId="{5C42DE06-A401-45C4-AC87-56B3C11DE4F5}" type="presParOf" srcId="{86E9AEE1-E1F4-42CD-B189-692BA64607B1}" destId="{DBCC7BCD-082E-4ECF-BBEA-AFDAC6AB0265}" srcOrd="3" destOrd="0" presId="urn:microsoft.com/office/officeart/2005/8/layout/hierarchy1"/>
    <dgm:cxn modelId="{C51F5DB9-F5C1-4246-8D19-3E1AE9A30C1A}" type="presParOf" srcId="{DBCC7BCD-082E-4ECF-BBEA-AFDAC6AB0265}" destId="{70173846-06D5-4EFD-B537-8CA5CCC7E47A}" srcOrd="0" destOrd="0" presId="urn:microsoft.com/office/officeart/2005/8/layout/hierarchy1"/>
    <dgm:cxn modelId="{CBD526E7-E7EB-4958-988D-E809854EF52E}" type="presParOf" srcId="{70173846-06D5-4EFD-B537-8CA5CCC7E47A}" destId="{6EEC5B50-4868-4B28-B03B-74AD2946C051}" srcOrd="0" destOrd="0" presId="urn:microsoft.com/office/officeart/2005/8/layout/hierarchy1"/>
    <dgm:cxn modelId="{73F6511B-DFBB-4F0A-A812-56876761B428}" type="presParOf" srcId="{70173846-06D5-4EFD-B537-8CA5CCC7E47A}" destId="{7CBA7A4A-BCBE-4649-9E46-E199AFA8AEF9}" srcOrd="1" destOrd="0" presId="urn:microsoft.com/office/officeart/2005/8/layout/hierarchy1"/>
    <dgm:cxn modelId="{511043AB-9BD1-4DCB-A363-8193B517231D}" type="presParOf" srcId="{DBCC7BCD-082E-4ECF-BBEA-AFDAC6AB0265}" destId="{82D07DF5-5C73-4298-AC2A-C71AAB19FE90}" srcOrd="1" destOrd="0" presId="urn:microsoft.com/office/officeart/2005/8/layout/hierarchy1"/>
    <dgm:cxn modelId="{21E417B1-9188-4375-9405-7DA26D291126}" type="presParOf" srcId="{10B39D20-9D02-4D67-B700-176AF43761D4}" destId="{05371DD6-6F7B-4AD3-AD83-B2D0AAB9DB60}" srcOrd="2" destOrd="0" presId="urn:microsoft.com/office/officeart/2005/8/layout/hierarchy1"/>
    <dgm:cxn modelId="{0281C93E-33DD-41DC-AC9F-D330201F8A4A}" type="presParOf" srcId="{10B39D20-9D02-4D67-B700-176AF43761D4}" destId="{F4669CD8-7C65-481F-BE70-AF605A2D5EA9}" srcOrd="3" destOrd="0" presId="urn:microsoft.com/office/officeart/2005/8/layout/hierarchy1"/>
    <dgm:cxn modelId="{6C2D9AB2-0E1D-4D0C-AA82-FA875BBF066F}" type="presParOf" srcId="{F4669CD8-7C65-481F-BE70-AF605A2D5EA9}" destId="{22FB017B-1F18-4304-BE16-37DCC0C4FD80}" srcOrd="0" destOrd="0" presId="urn:microsoft.com/office/officeart/2005/8/layout/hierarchy1"/>
    <dgm:cxn modelId="{DB1B510E-4795-4AC4-A1F3-29D9D856EA3B}" type="presParOf" srcId="{22FB017B-1F18-4304-BE16-37DCC0C4FD80}" destId="{CF27F8F3-7D77-4657-99F7-B4A2D6635E01}" srcOrd="0" destOrd="0" presId="urn:microsoft.com/office/officeart/2005/8/layout/hierarchy1"/>
    <dgm:cxn modelId="{E0C77C5C-9D25-4BDD-B5B6-A2BCE2D18E4C}" type="presParOf" srcId="{22FB017B-1F18-4304-BE16-37DCC0C4FD80}" destId="{2A14431D-7370-492E-925D-1993FA96C713}" srcOrd="1" destOrd="0" presId="urn:microsoft.com/office/officeart/2005/8/layout/hierarchy1"/>
    <dgm:cxn modelId="{AB1C8884-C09B-46F0-B0AD-E026BCA1BE8B}" type="presParOf" srcId="{F4669CD8-7C65-481F-BE70-AF605A2D5EA9}" destId="{679D1BB4-1311-4E82-A938-7712EA299D9E}" srcOrd="1" destOrd="0" presId="urn:microsoft.com/office/officeart/2005/8/layout/hierarchy1"/>
    <dgm:cxn modelId="{4F93A24D-08EC-4225-B415-63A555B9F098}" type="presParOf" srcId="{679D1BB4-1311-4E82-A938-7712EA299D9E}" destId="{D3646E3D-11A0-4F80-95B0-2CB958ACD33F}" srcOrd="0" destOrd="0" presId="urn:microsoft.com/office/officeart/2005/8/layout/hierarchy1"/>
    <dgm:cxn modelId="{E9D65211-8DBB-4C79-AF3A-2C8B4AB976DF}" type="presParOf" srcId="{679D1BB4-1311-4E82-A938-7712EA299D9E}" destId="{2AD77C2E-CD63-460C-B877-AB3BD53CB092}" srcOrd="1" destOrd="0" presId="urn:microsoft.com/office/officeart/2005/8/layout/hierarchy1"/>
    <dgm:cxn modelId="{86DBC506-DFFC-48C6-8A85-BEBB00CBC0E0}" type="presParOf" srcId="{2AD77C2E-CD63-460C-B877-AB3BD53CB092}" destId="{BDBD45A0-FB4D-44EC-BD16-9394E3DB379B}" srcOrd="0" destOrd="0" presId="urn:microsoft.com/office/officeart/2005/8/layout/hierarchy1"/>
    <dgm:cxn modelId="{03EB3DED-A43A-448D-A71D-480E33EDEC34}" type="presParOf" srcId="{BDBD45A0-FB4D-44EC-BD16-9394E3DB379B}" destId="{F3858192-B4D1-46CD-82B0-272D889EDB1C}" srcOrd="0" destOrd="0" presId="urn:microsoft.com/office/officeart/2005/8/layout/hierarchy1"/>
    <dgm:cxn modelId="{2109C7AC-DF75-4E79-BC53-2BE3FD676581}" type="presParOf" srcId="{BDBD45A0-FB4D-44EC-BD16-9394E3DB379B}" destId="{5D038CB5-5C76-4ECB-B512-0343EBD52BB9}" srcOrd="1" destOrd="0" presId="urn:microsoft.com/office/officeart/2005/8/layout/hierarchy1"/>
    <dgm:cxn modelId="{FB233064-7FCD-4FA2-A407-00F9246C6FE6}" type="presParOf" srcId="{2AD77C2E-CD63-460C-B877-AB3BD53CB092}" destId="{E4224189-09C6-455D-A7E8-14970B25C371}" srcOrd="1" destOrd="0" presId="urn:microsoft.com/office/officeart/2005/8/layout/hierarchy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EE1C323-4EF6-4212-B063-0B0D66CEDA95}"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lv-LV"/>
        </a:p>
      </dgm:t>
    </dgm:pt>
    <dgm:pt modelId="{76F612C1-515C-4AFB-B688-6F346FBAA1FF}">
      <dgm:prSet phldrT="[Teksts]" phldr="1"/>
      <dgm:spPr/>
      <dgm:t>
        <a:bodyPr/>
        <a:lstStyle/>
        <a:p>
          <a:endParaRPr lang="lv-LV"/>
        </a:p>
      </dgm:t>
    </dgm:pt>
    <dgm:pt modelId="{DF4A86A0-8F03-416E-BE92-CEE4F2532F24}" type="parTrans" cxnId="{C58AF77A-B81A-442B-9475-ACC3FAF6A545}">
      <dgm:prSet/>
      <dgm:spPr/>
      <dgm:t>
        <a:bodyPr/>
        <a:lstStyle/>
        <a:p>
          <a:endParaRPr lang="lv-LV"/>
        </a:p>
      </dgm:t>
    </dgm:pt>
    <dgm:pt modelId="{FE3DE6E0-4B09-433E-8DC6-83833962CB23}" type="sibTrans" cxnId="{C58AF77A-B81A-442B-9475-ACC3FAF6A545}">
      <dgm:prSet/>
      <dgm:spPr/>
      <dgm:t>
        <a:bodyPr/>
        <a:lstStyle/>
        <a:p>
          <a:endParaRPr lang="lv-LV"/>
        </a:p>
      </dgm:t>
    </dgm:pt>
    <dgm:pt modelId="{34C67418-12A8-4513-81CB-6C1ECC97FC6B}">
      <dgm:prSet phldrT="[Teksts]" phldr="1"/>
      <dgm:spPr/>
      <dgm:t>
        <a:bodyPr/>
        <a:lstStyle/>
        <a:p>
          <a:endParaRPr lang="lv-LV"/>
        </a:p>
      </dgm:t>
    </dgm:pt>
    <dgm:pt modelId="{AFFD5628-C9D5-4664-BA77-F3BBA31B218B}" type="parTrans" cxnId="{D43F66D9-5BDD-4504-9E0A-72660786A95C}">
      <dgm:prSet/>
      <dgm:spPr/>
      <dgm:t>
        <a:bodyPr/>
        <a:lstStyle/>
        <a:p>
          <a:endParaRPr lang="lv-LV"/>
        </a:p>
      </dgm:t>
    </dgm:pt>
    <dgm:pt modelId="{E509E39B-9D7D-4576-ACAF-A754A76AA70D}" type="sibTrans" cxnId="{D43F66D9-5BDD-4504-9E0A-72660786A95C}">
      <dgm:prSet/>
      <dgm:spPr/>
      <dgm:t>
        <a:bodyPr/>
        <a:lstStyle/>
        <a:p>
          <a:endParaRPr lang="lv-LV"/>
        </a:p>
      </dgm:t>
    </dgm:pt>
    <dgm:pt modelId="{AF20EC7B-4159-44B9-9FEC-59B96C9C4A87}">
      <dgm:prSet phldrT="[Teksts]" phldr="1"/>
      <dgm:spPr/>
      <dgm:t>
        <a:bodyPr/>
        <a:lstStyle/>
        <a:p>
          <a:endParaRPr lang="lv-LV"/>
        </a:p>
      </dgm:t>
    </dgm:pt>
    <dgm:pt modelId="{F95FA6D5-70D3-4890-8647-613C9D134022}" type="parTrans" cxnId="{DEB65417-0F70-4B5A-9985-EC37BCCBF283}">
      <dgm:prSet/>
      <dgm:spPr/>
      <dgm:t>
        <a:bodyPr/>
        <a:lstStyle/>
        <a:p>
          <a:endParaRPr lang="lv-LV"/>
        </a:p>
      </dgm:t>
    </dgm:pt>
    <dgm:pt modelId="{39876399-5CD2-4B97-BF3E-C4C662B7292D}" type="sibTrans" cxnId="{DEB65417-0F70-4B5A-9985-EC37BCCBF283}">
      <dgm:prSet/>
      <dgm:spPr/>
      <dgm:t>
        <a:bodyPr/>
        <a:lstStyle/>
        <a:p>
          <a:endParaRPr lang="lv-LV"/>
        </a:p>
      </dgm:t>
    </dgm:pt>
    <dgm:pt modelId="{EADA1932-00D0-4B72-824F-37553FA21E7B}">
      <dgm:prSet phldrT="[Teksts]" phldr="1"/>
      <dgm:spPr/>
      <dgm:t>
        <a:bodyPr/>
        <a:lstStyle/>
        <a:p>
          <a:endParaRPr lang="lv-LV"/>
        </a:p>
      </dgm:t>
    </dgm:pt>
    <dgm:pt modelId="{D6133203-D1CA-45E2-8A4B-0C27B9EC8274}" type="parTrans" cxnId="{0F325CA4-349C-4A6C-8767-D5E20DD5225C}">
      <dgm:prSet/>
      <dgm:spPr/>
      <dgm:t>
        <a:bodyPr/>
        <a:lstStyle/>
        <a:p>
          <a:endParaRPr lang="lv-LV"/>
        </a:p>
      </dgm:t>
    </dgm:pt>
    <dgm:pt modelId="{AB572BF0-3F30-46B2-A3BF-F8833271C2C0}" type="sibTrans" cxnId="{0F325CA4-349C-4A6C-8767-D5E20DD5225C}">
      <dgm:prSet/>
      <dgm:spPr/>
      <dgm:t>
        <a:bodyPr/>
        <a:lstStyle/>
        <a:p>
          <a:endParaRPr lang="lv-LV"/>
        </a:p>
      </dgm:t>
    </dgm:pt>
    <dgm:pt modelId="{2AB30AA8-054B-42C5-9D88-DFB29E317956}">
      <dgm:prSet phldrT="[Teksts]" phldr="1"/>
      <dgm:spPr/>
      <dgm:t>
        <a:bodyPr/>
        <a:lstStyle/>
        <a:p>
          <a:endParaRPr lang="lv-LV" dirty="0"/>
        </a:p>
      </dgm:t>
    </dgm:pt>
    <dgm:pt modelId="{537E94CD-8369-4DF8-B77E-C12DE011CFE1}" type="parTrans" cxnId="{9F90FD88-2BB4-4AA3-8A18-90686208BD7F}">
      <dgm:prSet/>
      <dgm:spPr/>
      <dgm:t>
        <a:bodyPr/>
        <a:lstStyle/>
        <a:p>
          <a:endParaRPr lang="lv-LV"/>
        </a:p>
      </dgm:t>
    </dgm:pt>
    <dgm:pt modelId="{0455B748-D651-4E4C-AA95-F7B7AECA975A}" type="sibTrans" cxnId="{9F90FD88-2BB4-4AA3-8A18-90686208BD7F}">
      <dgm:prSet/>
      <dgm:spPr/>
      <dgm:t>
        <a:bodyPr/>
        <a:lstStyle/>
        <a:p>
          <a:endParaRPr lang="lv-LV"/>
        </a:p>
      </dgm:t>
    </dgm:pt>
    <dgm:pt modelId="{A0905279-B4CF-4433-8E8B-BB929A56D12D}">
      <dgm:prSet phldrT="[Teksts]" phldr="1"/>
      <dgm:spPr/>
      <dgm:t>
        <a:bodyPr/>
        <a:lstStyle/>
        <a:p>
          <a:endParaRPr lang="lv-LV"/>
        </a:p>
      </dgm:t>
    </dgm:pt>
    <dgm:pt modelId="{EE12B12B-D2F0-4ECA-8CE9-F5A82C986AD8}" type="parTrans" cxnId="{75573D04-ECFD-4AC6-B2B0-D8E92F239D14}">
      <dgm:prSet/>
      <dgm:spPr/>
      <dgm:t>
        <a:bodyPr/>
        <a:lstStyle/>
        <a:p>
          <a:endParaRPr lang="lv-LV"/>
        </a:p>
      </dgm:t>
    </dgm:pt>
    <dgm:pt modelId="{4DB5E973-5122-4070-8C1C-2634EDEDA239}" type="sibTrans" cxnId="{75573D04-ECFD-4AC6-B2B0-D8E92F239D14}">
      <dgm:prSet/>
      <dgm:spPr/>
      <dgm:t>
        <a:bodyPr/>
        <a:lstStyle/>
        <a:p>
          <a:endParaRPr lang="lv-LV"/>
        </a:p>
      </dgm:t>
    </dgm:pt>
    <dgm:pt modelId="{0D93185B-DCB5-4E3B-8573-BF342C998FAE}">
      <dgm:prSet phldrT="[Teksts]"/>
      <dgm:spPr/>
      <dgm:t>
        <a:bodyPr/>
        <a:lstStyle/>
        <a:p>
          <a:endParaRPr lang="lv-LV" dirty="0"/>
        </a:p>
      </dgm:t>
    </dgm:pt>
    <dgm:pt modelId="{66812A7C-267F-4588-A663-6B64B2322923}" type="parTrans" cxnId="{46B41784-ABB8-48F3-9117-ED6774388BDF}">
      <dgm:prSet/>
      <dgm:spPr/>
      <dgm:t>
        <a:bodyPr/>
        <a:lstStyle/>
        <a:p>
          <a:endParaRPr lang="lv-LV"/>
        </a:p>
      </dgm:t>
    </dgm:pt>
    <dgm:pt modelId="{81E19B59-B49E-463A-98EB-7F0DCBA34174}" type="sibTrans" cxnId="{46B41784-ABB8-48F3-9117-ED6774388BDF}">
      <dgm:prSet/>
      <dgm:spPr/>
      <dgm:t>
        <a:bodyPr/>
        <a:lstStyle/>
        <a:p>
          <a:endParaRPr lang="lv-LV"/>
        </a:p>
      </dgm:t>
    </dgm:pt>
    <dgm:pt modelId="{905D0513-A367-4659-94AE-68A3219BEFC9}">
      <dgm:prSet phldrT="[Teksts]"/>
      <dgm:spPr/>
      <dgm:t>
        <a:bodyPr/>
        <a:lstStyle/>
        <a:p>
          <a:endParaRPr lang="lv-LV" dirty="0"/>
        </a:p>
      </dgm:t>
    </dgm:pt>
    <dgm:pt modelId="{4AFE7423-4893-4F6C-A722-8515F660D920}" type="parTrans" cxnId="{D9448309-432B-433E-8934-3E0D558431F6}">
      <dgm:prSet/>
      <dgm:spPr/>
      <dgm:t>
        <a:bodyPr/>
        <a:lstStyle/>
        <a:p>
          <a:endParaRPr lang="lv-LV"/>
        </a:p>
      </dgm:t>
    </dgm:pt>
    <dgm:pt modelId="{2CB01994-1DEB-4661-8722-D175CB39007F}" type="sibTrans" cxnId="{D9448309-432B-433E-8934-3E0D558431F6}">
      <dgm:prSet/>
      <dgm:spPr/>
      <dgm:t>
        <a:bodyPr/>
        <a:lstStyle/>
        <a:p>
          <a:endParaRPr lang="lv-LV"/>
        </a:p>
      </dgm:t>
    </dgm:pt>
    <dgm:pt modelId="{FBF7D2D4-76A8-4185-BCE9-88BB7CA8ED68}" type="pres">
      <dgm:prSet presAssocID="{8EE1C323-4EF6-4212-B063-0B0D66CEDA95}" presName="hierChild1" presStyleCnt="0">
        <dgm:presLayoutVars>
          <dgm:chPref val="1"/>
          <dgm:dir/>
          <dgm:animOne val="branch"/>
          <dgm:animLvl val="lvl"/>
          <dgm:resizeHandles/>
        </dgm:presLayoutVars>
      </dgm:prSet>
      <dgm:spPr/>
      <dgm:t>
        <a:bodyPr/>
        <a:lstStyle/>
        <a:p>
          <a:endParaRPr lang="lv-LV"/>
        </a:p>
      </dgm:t>
    </dgm:pt>
    <dgm:pt modelId="{B8E394C7-612C-43E8-88FD-BF48DABE2E78}" type="pres">
      <dgm:prSet presAssocID="{76F612C1-515C-4AFB-B688-6F346FBAA1FF}" presName="hierRoot1" presStyleCnt="0"/>
      <dgm:spPr/>
    </dgm:pt>
    <dgm:pt modelId="{13EEC28B-A0C3-4F72-9C70-AFAB9E923537}" type="pres">
      <dgm:prSet presAssocID="{76F612C1-515C-4AFB-B688-6F346FBAA1FF}" presName="composite" presStyleCnt="0"/>
      <dgm:spPr/>
    </dgm:pt>
    <dgm:pt modelId="{6FAE414E-4E55-40F0-978E-B31419C8188C}" type="pres">
      <dgm:prSet presAssocID="{76F612C1-515C-4AFB-B688-6F346FBAA1FF}" presName="background" presStyleLbl="node0" presStyleIdx="0" presStyleCnt="1"/>
      <dgm:spPr/>
    </dgm:pt>
    <dgm:pt modelId="{FC64B120-091C-41FD-BE22-74A80D4ACDA7}" type="pres">
      <dgm:prSet presAssocID="{76F612C1-515C-4AFB-B688-6F346FBAA1FF}" presName="text" presStyleLbl="fgAcc0" presStyleIdx="0" presStyleCnt="1">
        <dgm:presLayoutVars>
          <dgm:chPref val="3"/>
        </dgm:presLayoutVars>
      </dgm:prSet>
      <dgm:spPr/>
      <dgm:t>
        <a:bodyPr/>
        <a:lstStyle/>
        <a:p>
          <a:endParaRPr lang="lv-LV"/>
        </a:p>
      </dgm:t>
    </dgm:pt>
    <dgm:pt modelId="{254AE850-75E4-42AB-9016-6B367082DC65}" type="pres">
      <dgm:prSet presAssocID="{76F612C1-515C-4AFB-B688-6F346FBAA1FF}" presName="hierChild2" presStyleCnt="0"/>
      <dgm:spPr/>
    </dgm:pt>
    <dgm:pt modelId="{87E1CC8C-74A1-443B-81BE-0BAC0BBCC9DC}" type="pres">
      <dgm:prSet presAssocID="{AFFD5628-C9D5-4664-BA77-F3BBA31B218B}" presName="Name10" presStyleLbl="parChTrans1D2" presStyleIdx="0" presStyleCnt="4"/>
      <dgm:spPr/>
      <dgm:t>
        <a:bodyPr/>
        <a:lstStyle/>
        <a:p>
          <a:endParaRPr lang="lv-LV"/>
        </a:p>
      </dgm:t>
    </dgm:pt>
    <dgm:pt modelId="{E4CB5DE8-CE62-4EFE-951F-199B842CFE0C}" type="pres">
      <dgm:prSet presAssocID="{34C67418-12A8-4513-81CB-6C1ECC97FC6B}" presName="hierRoot2" presStyleCnt="0"/>
      <dgm:spPr/>
    </dgm:pt>
    <dgm:pt modelId="{82FB22C7-40AE-43F1-84E8-51124A40BA77}" type="pres">
      <dgm:prSet presAssocID="{34C67418-12A8-4513-81CB-6C1ECC97FC6B}" presName="composite2" presStyleCnt="0"/>
      <dgm:spPr/>
    </dgm:pt>
    <dgm:pt modelId="{9629282B-6BD6-40E4-B901-E347AC461EDD}" type="pres">
      <dgm:prSet presAssocID="{34C67418-12A8-4513-81CB-6C1ECC97FC6B}" presName="background2" presStyleLbl="node2" presStyleIdx="0" presStyleCnt="4"/>
      <dgm:spPr/>
    </dgm:pt>
    <dgm:pt modelId="{EF7C29FF-988B-4C47-80C3-8F6EC33A41EC}" type="pres">
      <dgm:prSet presAssocID="{34C67418-12A8-4513-81CB-6C1ECC97FC6B}" presName="text2" presStyleLbl="fgAcc2" presStyleIdx="0" presStyleCnt="4">
        <dgm:presLayoutVars>
          <dgm:chPref val="3"/>
        </dgm:presLayoutVars>
      </dgm:prSet>
      <dgm:spPr/>
      <dgm:t>
        <a:bodyPr/>
        <a:lstStyle/>
        <a:p>
          <a:endParaRPr lang="lv-LV"/>
        </a:p>
      </dgm:t>
    </dgm:pt>
    <dgm:pt modelId="{DB2ED6B5-7909-4876-9859-94EC9E2A7511}" type="pres">
      <dgm:prSet presAssocID="{34C67418-12A8-4513-81CB-6C1ECC97FC6B}" presName="hierChild3" presStyleCnt="0"/>
      <dgm:spPr/>
    </dgm:pt>
    <dgm:pt modelId="{94760582-0C88-45D2-8725-BD44505A76A6}" type="pres">
      <dgm:prSet presAssocID="{F95FA6D5-70D3-4890-8647-613C9D134022}" presName="Name17" presStyleLbl="parChTrans1D3" presStyleIdx="0" presStyleCnt="3"/>
      <dgm:spPr/>
      <dgm:t>
        <a:bodyPr/>
        <a:lstStyle/>
        <a:p>
          <a:endParaRPr lang="lv-LV"/>
        </a:p>
      </dgm:t>
    </dgm:pt>
    <dgm:pt modelId="{E0A57E4B-9F7B-4BFC-9002-D79EC095C3CE}" type="pres">
      <dgm:prSet presAssocID="{AF20EC7B-4159-44B9-9FEC-59B96C9C4A87}" presName="hierRoot3" presStyleCnt="0"/>
      <dgm:spPr/>
    </dgm:pt>
    <dgm:pt modelId="{B467408E-30E1-40CA-90FD-D8BD9C087BF9}" type="pres">
      <dgm:prSet presAssocID="{AF20EC7B-4159-44B9-9FEC-59B96C9C4A87}" presName="composite3" presStyleCnt="0"/>
      <dgm:spPr/>
    </dgm:pt>
    <dgm:pt modelId="{EE37D0C0-173A-401E-B8F2-6064B399ADC4}" type="pres">
      <dgm:prSet presAssocID="{AF20EC7B-4159-44B9-9FEC-59B96C9C4A87}" presName="background3" presStyleLbl="node3" presStyleIdx="0" presStyleCnt="3"/>
      <dgm:spPr/>
    </dgm:pt>
    <dgm:pt modelId="{4EEF9044-5960-4534-A2E9-D19F668A8562}" type="pres">
      <dgm:prSet presAssocID="{AF20EC7B-4159-44B9-9FEC-59B96C9C4A87}" presName="text3" presStyleLbl="fgAcc3" presStyleIdx="0" presStyleCnt="3">
        <dgm:presLayoutVars>
          <dgm:chPref val="3"/>
        </dgm:presLayoutVars>
      </dgm:prSet>
      <dgm:spPr/>
      <dgm:t>
        <a:bodyPr/>
        <a:lstStyle/>
        <a:p>
          <a:endParaRPr lang="lv-LV"/>
        </a:p>
      </dgm:t>
    </dgm:pt>
    <dgm:pt modelId="{8D929A11-DB55-4B1A-B6CD-718138E61AF9}" type="pres">
      <dgm:prSet presAssocID="{AF20EC7B-4159-44B9-9FEC-59B96C9C4A87}" presName="hierChild4" presStyleCnt="0"/>
      <dgm:spPr/>
    </dgm:pt>
    <dgm:pt modelId="{D0DAB841-5745-49EA-B69D-0ED7E1E04517}" type="pres">
      <dgm:prSet presAssocID="{D6133203-D1CA-45E2-8A4B-0C27B9EC8274}" presName="Name17" presStyleLbl="parChTrans1D3" presStyleIdx="1" presStyleCnt="3"/>
      <dgm:spPr/>
      <dgm:t>
        <a:bodyPr/>
        <a:lstStyle/>
        <a:p>
          <a:endParaRPr lang="lv-LV"/>
        </a:p>
      </dgm:t>
    </dgm:pt>
    <dgm:pt modelId="{5FE9756C-7D68-41F2-9085-503A0A18467B}" type="pres">
      <dgm:prSet presAssocID="{EADA1932-00D0-4B72-824F-37553FA21E7B}" presName="hierRoot3" presStyleCnt="0"/>
      <dgm:spPr/>
    </dgm:pt>
    <dgm:pt modelId="{FB5965F0-DFEE-4B8D-8512-4FA449A42036}" type="pres">
      <dgm:prSet presAssocID="{EADA1932-00D0-4B72-824F-37553FA21E7B}" presName="composite3" presStyleCnt="0"/>
      <dgm:spPr/>
    </dgm:pt>
    <dgm:pt modelId="{E33DA561-D16A-45D4-B645-671EAC2E43ED}" type="pres">
      <dgm:prSet presAssocID="{EADA1932-00D0-4B72-824F-37553FA21E7B}" presName="background3" presStyleLbl="node3" presStyleIdx="1" presStyleCnt="3"/>
      <dgm:spPr/>
    </dgm:pt>
    <dgm:pt modelId="{B2C658EF-A385-48E7-87B9-38B2FC97C1EE}" type="pres">
      <dgm:prSet presAssocID="{EADA1932-00D0-4B72-824F-37553FA21E7B}" presName="text3" presStyleLbl="fgAcc3" presStyleIdx="1" presStyleCnt="3">
        <dgm:presLayoutVars>
          <dgm:chPref val="3"/>
        </dgm:presLayoutVars>
      </dgm:prSet>
      <dgm:spPr/>
      <dgm:t>
        <a:bodyPr/>
        <a:lstStyle/>
        <a:p>
          <a:endParaRPr lang="lv-LV"/>
        </a:p>
      </dgm:t>
    </dgm:pt>
    <dgm:pt modelId="{5D15AA5A-874B-4B4B-A40D-190E74BF9E45}" type="pres">
      <dgm:prSet presAssocID="{EADA1932-00D0-4B72-824F-37553FA21E7B}" presName="hierChild4" presStyleCnt="0"/>
      <dgm:spPr/>
    </dgm:pt>
    <dgm:pt modelId="{EE42AD10-2CD5-4D43-AC85-D86F1066A3C4}" type="pres">
      <dgm:prSet presAssocID="{537E94CD-8369-4DF8-B77E-C12DE011CFE1}" presName="Name10" presStyleLbl="parChTrans1D2" presStyleIdx="1" presStyleCnt="4"/>
      <dgm:spPr/>
      <dgm:t>
        <a:bodyPr/>
        <a:lstStyle/>
        <a:p>
          <a:endParaRPr lang="lv-LV"/>
        </a:p>
      </dgm:t>
    </dgm:pt>
    <dgm:pt modelId="{15B95B07-55D3-44FA-BBB2-74296FB7C61F}" type="pres">
      <dgm:prSet presAssocID="{2AB30AA8-054B-42C5-9D88-DFB29E317956}" presName="hierRoot2" presStyleCnt="0"/>
      <dgm:spPr/>
    </dgm:pt>
    <dgm:pt modelId="{C685E051-20D9-4F2F-8D6A-E018A2FE9679}" type="pres">
      <dgm:prSet presAssocID="{2AB30AA8-054B-42C5-9D88-DFB29E317956}" presName="composite2" presStyleCnt="0"/>
      <dgm:spPr/>
    </dgm:pt>
    <dgm:pt modelId="{80DDA0CE-EFDB-452F-A8AF-01D29253AF5E}" type="pres">
      <dgm:prSet presAssocID="{2AB30AA8-054B-42C5-9D88-DFB29E317956}" presName="background2" presStyleLbl="node2" presStyleIdx="1" presStyleCnt="4"/>
      <dgm:spPr/>
    </dgm:pt>
    <dgm:pt modelId="{B2437EDD-122B-40A9-B76E-9C44631C0C7B}" type="pres">
      <dgm:prSet presAssocID="{2AB30AA8-054B-42C5-9D88-DFB29E317956}" presName="text2" presStyleLbl="fgAcc2" presStyleIdx="1" presStyleCnt="4">
        <dgm:presLayoutVars>
          <dgm:chPref val="3"/>
        </dgm:presLayoutVars>
      </dgm:prSet>
      <dgm:spPr/>
      <dgm:t>
        <a:bodyPr/>
        <a:lstStyle/>
        <a:p>
          <a:endParaRPr lang="lv-LV"/>
        </a:p>
      </dgm:t>
    </dgm:pt>
    <dgm:pt modelId="{C89FEA22-01DA-4731-A1D8-B36AF9668B6A}" type="pres">
      <dgm:prSet presAssocID="{2AB30AA8-054B-42C5-9D88-DFB29E317956}" presName="hierChild3" presStyleCnt="0"/>
      <dgm:spPr/>
    </dgm:pt>
    <dgm:pt modelId="{462EC6B8-3970-41E5-AA38-1C1076275941}" type="pres">
      <dgm:prSet presAssocID="{4AFE7423-4893-4F6C-A722-8515F660D920}" presName="Name10" presStyleLbl="parChTrans1D2" presStyleIdx="2" presStyleCnt="4"/>
      <dgm:spPr/>
      <dgm:t>
        <a:bodyPr/>
        <a:lstStyle/>
        <a:p>
          <a:endParaRPr lang="lv-LV"/>
        </a:p>
      </dgm:t>
    </dgm:pt>
    <dgm:pt modelId="{249082E2-C363-4EAF-B5F7-32D48E1D629B}" type="pres">
      <dgm:prSet presAssocID="{905D0513-A367-4659-94AE-68A3219BEFC9}" presName="hierRoot2" presStyleCnt="0"/>
      <dgm:spPr/>
    </dgm:pt>
    <dgm:pt modelId="{0BB0217D-5EB4-434C-A672-A7DAB1693826}" type="pres">
      <dgm:prSet presAssocID="{905D0513-A367-4659-94AE-68A3219BEFC9}" presName="composite2" presStyleCnt="0"/>
      <dgm:spPr/>
    </dgm:pt>
    <dgm:pt modelId="{A1B20FF9-F2F8-4777-B33A-FFE12A9A8B90}" type="pres">
      <dgm:prSet presAssocID="{905D0513-A367-4659-94AE-68A3219BEFC9}" presName="background2" presStyleLbl="node2" presStyleIdx="2" presStyleCnt="4"/>
      <dgm:spPr/>
    </dgm:pt>
    <dgm:pt modelId="{73D9A18B-AFC9-4957-996C-70529755E965}" type="pres">
      <dgm:prSet presAssocID="{905D0513-A367-4659-94AE-68A3219BEFC9}" presName="text2" presStyleLbl="fgAcc2" presStyleIdx="2" presStyleCnt="4">
        <dgm:presLayoutVars>
          <dgm:chPref val="3"/>
        </dgm:presLayoutVars>
      </dgm:prSet>
      <dgm:spPr/>
      <dgm:t>
        <a:bodyPr/>
        <a:lstStyle/>
        <a:p>
          <a:endParaRPr lang="lv-LV"/>
        </a:p>
      </dgm:t>
    </dgm:pt>
    <dgm:pt modelId="{A8528E41-57AF-43E3-985E-36D938F66FBB}" type="pres">
      <dgm:prSet presAssocID="{905D0513-A367-4659-94AE-68A3219BEFC9}" presName="hierChild3" presStyleCnt="0"/>
      <dgm:spPr/>
    </dgm:pt>
    <dgm:pt modelId="{C0542001-5EAC-41C8-BCF6-A0EE2813E6DA}" type="pres">
      <dgm:prSet presAssocID="{66812A7C-267F-4588-A663-6B64B2322923}" presName="Name10" presStyleLbl="parChTrans1D2" presStyleIdx="3" presStyleCnt="4"/>
      <dgm:spPr/>
      <dgm:t>
        <a:bodyPr/>
        <a:lstStyle/>
        <a:p>
          <a:endParaRPr lang="lv-LV"/>
        </a:p>
      </dgm:t>
    </dgm:pt>
    <dgm:pt modelId="{B63DB530-7EC4-458D-B858-0D522DD7BDE7}" type="pres">
      <dgm:prSet presAssocID="{0D93185B-DCB5-4E3B-8573-BF342C998FAE}" presName="hierRoot2" presStyleCnt="0"/>
      <dgm:spPr/>
    </dgm:pt>
    <dgm:pt modelId="{49706CCE-3DF6-45DD-AC4F-C27EEDCC7F18}" type="pres">
      <dgm:prSet presAssocID="{0D93185B-DCB5-4E3B-8573-BF342C998FAE}" presName="composite2" presStyleCnt="0"/>
      <dgm:spPr/>
    </dgm:pt>
    <dgm:pt modelId="{2835046F-0595-4FFE-B2E6-2FFEBCAF59C4}" type="pres">
      <dgm:prSet presAssocID="{0D93185B-DCB5-4E3B-8573-BF342C998FAE}" presName="background2" presStyleLbl="node2" presStyleIdx="3" presStyleCnt="4"/>
      <dgm:spPr/>
    </dgm:pt>
    <dgm:pt modelId="{17E01821-B195-409A-9C2B-C462475A5265}" type="pres">
      <dgm:prSet presAssocID="{0D93185B-DCB5-4E3B-8573-BF342C998FAE}" presName="text2" presStyleLbl="fgAcc2" presStyleIdx="3" presStyleCnt="4">
        <dgm:presLayoutVars>
          <dgm:chPref val="3"/>
        </dgm:presLayoutVars>
      </dgm:prSet>
      <dgm:spPr/>
      <dgm:t>
        <a:bodyPr/>
        <a:lstStyle/>
        <a:p>
          <a:endParaRPr lang="lv-LV"/>
        </a:p>
      </dgm:t>
    </dgm:pt>
    <dgm:pt modelId="{9ECE6E81-3C89-4288-887C-683776419106}" type="pres">
      <dgm:prSet presAssocID="{0D93185B-DCB5-4E3B-8573-BF342C998FAE}" presName="hierChild3" presStyleCnt="0"/>
      <dgm:spPr/>
    </dgm:pt>
    <dgm:pt modelId="{779EF38B-A1B5-4C77-9CEE-CC6145C92100}" type="pres">
      <dgm:prSet presAssocID="{EE12B12B-D2F0-4ECA-8CE9-F5A82C986AD8}" presName="Name17" presStyleLbl="parChTrans1D3" presStyleIdx="2" presStyleCnt="3"/>
      <dgm:spPr/>
      <dgm:t>
        <a:bodyPr/>
        <a:lstStyle/>
        <a:p>
          <a:endParaRPr lang="lv-LV"/>
        </a:p>
      </dgm:t>
    </dgm:pt>
    <dgm:pt modelId="{15CD0442-9DAC-444B-A244-6F0720262203}" type="pres">
      <dgm:prSet presAssocID="{A0905279-B4CF-4433-8E8B-BB929A56D12D}" presName="hierRoot3" presStyleCnt="0"/>
      <dgm:spPr/>
    </dgm:pt>
    <dgm:pt modelId="{9CB85122-F823-482E-8C4B-28453D4750FE}" type="pres">
      <dgm:prSet presAssocID="{A0905279-B4CF-4433-8E8B-BB929A56D12D}" presName="composite3" presStyleCnt="0"/>
      <dgm:spPr/>
    </dgm:pt>
    <dgm:pt modelId="{81EDE2D6-6C9E-45C3-BD6E-51B146DD22D3}" type="pres">
      <dgm:prSet presAssocID="{A0905279-B4CF-4433-8E8B-BB929A56D12D}" presName="background3" presStyleLbl="node3" presStyleIdx="2" presStyleCnt="3"/>
      <dgm:spPr/>
    </dgm:pt>
    <dgm:pt modelId="{1757EF83-EC5C-4D6E-A16C-129B74A2FB7E}" type="pres">
      <dgm:prSet presAssocID="{A0905279-B4CF-4433-8E8B-BB929A56D12D}" presName="text3" presStyleLbl="fgAcc3" presStyleIdx="2" presStyleCnt="3">
        <dgm:presLayoutVars>
          <dgm:chPref val="3"/>
        </dgm:presLayoutVars>
      </dgm:prSet>
      <dgm:spPr/>
      <dgm:t>
        <a:bodyPr/>
        <a:lstStyle/>
        <a:p>
          <a:endParaRPr lang="lv-LV"/>
        </a:p>
      </dgm:t>
    </dgm:pt>
    <dgm:pt modelId="{686F3195-00DE-44B1-9FB1-A6E2A5E7C4D2}" type="pres">
      <dgm:prSet presAssocID="{A0905279-B4CF-4433-8E8B-BB929A56D12D}" presName="hierChild4" presStyleCnt="0"/>
      <dgm:spPr/>
    </dgm:pt>
  </dgm:ptLst>
  <dgm:cxnLst>
    <dgm:cxn modelId="{469EBF9C-CA5F-4F91-A200-8611AA4837D9}" type="presOf" srcId="{2AB30AA8-054B-42C5-9D88-DFB29E317956}" destId="{B2437EDD-122B-40A9-B76E-9C44631C0C7B}" srcOrd="0" destOrd="0" presId="urn:microsoft.com/office/officeart/2005/8/layout/hierarchy1"/>
    <dgm:cxn modelId="{5C64E40B-F22B-412E-9591-C987EF645511}" type="presOf" srcId="{AF20EC7B-4159-44B9-9FEC-59B96C9C4A87}" destId="{4EEF9044-5960-4534-A2E9-D19F668A8562}" srcOrd="0" destOrd="0" presId="urn:microsoft.com/office/officeart/2005/8/layout/hierarchy1"/>
    <dgm:cxn modelId="{9006BCE1-AFE8-4883-970F-AA29A0A406F6}" type="presOf" srcId="{537E94CD-8369-4DF8-B77E-C12DE011CFE1}" destId="{EE42AD10-2CD5-4D43-AC85-D86F1066A3C4}" srcOrd="0" destOrd="0" presId="urn:microsoft.com/office/officeart/2005/8/layout/hierarchy1"/>
    <dgm:cxn modelId="{4894C158-07E4-4AC0-A0CB-424F9A66461F}" type="presOf" srcId="{66812A7C-267F-4588-A663-6B64B2322923}" destId="{C0542001-5EAC-41C8-BCF6-A0EE2813E6DA}" srcOrd="0" destOrd="0" presId="urn:microsoft.com/office/officeart/2005/8/layout/hierarchy1"/>
    <dgm:cxn modelId="{0F325CA4-349C-4A6C-8767-D5E20DD5225C}" srcId="{34C67418-12A8-4513-81CB-6C1ECC97FC6B}" destId="{EADA1932-00D0-4B72-824F-37553FA21E7B}" srcOrd="1" destOrd="0" parTransId="{D6133203-D1CA-45E2-8A4B-0C27B9EC8274}" sibTransId="{AB572BF0-3F30-46B2-A3BF-F8833271C2C0}"/>
    <dgm:cxn modelId="{C58AF77A-B81A-442B-9475-ACC3FAF6A545}" srcId="{8EE1C323-4EF6-4212-B063-0B0D66CEDA95}" destId="{76F612C1-515C-4AFB-B688-6F346FBAA1FF}" srcOrd="0" destOrd="0" parTransId="{DF4A86A0-8F03-416E-BE92-CEE4F2532F24}" sibTransId="{FE3DE6E0-4B09-433E-8DC6-83833962CB23}"/>
    <dgm:cxn modelId="{6D391464-2551-4F92-95E9-59017A0204F6}" type="presOf" srcId="{76F612C1-515C-4AFB-B688-6F346FBAA1FF}" destId="{FC64B120-091C-41FD-BE22-74A80D4ACDA7}" srcOrd="0" destOrd="0" presId="urn:microsoft.com/office/officeart/2005/8/layout/hierarchy1"/>
    <dgm:cxn modelId="{8E8235D5-2526-460C-942C-45510EBB17D4}" type="presOf" srcId="{AFFD5628-C9D5-4664-BA77-F3BBA31B218B}" destId="{87E1CC8C-74A1-443B-81BE-0BAC0BBCC9DC}" srcOrd="0" destOrd="0" presId="urn:microsoft.com/office/officeart/2005/8/layout/hierarchy1"/>
    <dgm:cxn modelId="{7DE4E3DD-235C-4DE0-B29A-D123BDA23AE7}" type="presOf" srcId="{D6133203-D1CA-45E2-8A4B-0C27B9EC8274}" destId="{D0DAB841-5745-49EA-B69D-0ED7E1E04517}" srcOrd="0" destOrd="0" presId="urn:microsoft.com/office/officeart/2005/8/layout/hierarchy1"/>
    <dgm:cxn modelId="{75573D04-ECFD-4AC6-B2B0-D8E92F239D14}" srcId="{0D93185B-DCB5-4E3B-8573-BF342C998FAE}" destId="{A0905279-B4CF-4433-8E8B-BB929A56D12D}" srcOrd="0" destOrd="0" parTransId="{EE12B12B-D2F0-4ECA-8CE9-F5A82C986AD8}" sibTransId="{4DB5E973-5122-4070-8C1C-2634EDEDA239}"/>
    <dgm:cxn modelId="{92866683-87E8-4D95-A369-14A278D231DC}" type="presOf" srcId="{0D93185B-DCB5-4E3B-8573-BF342C998FAE}" destId="{17E01821-B195-409A-9C2B-C462475A5265}" srcOrd="0" destOrd="0" presId="urn:microsoft.com/office/officeart/2005/8/layout/hierarchy1"/>
    <dgm:cxn modelId="{9255982D-2797-458C-96F7-8E03D11C99C3}" type="presOf" srcId="{A0905279-B4CF-4433-8E8B-BB929A56D12D}" destId="{1757EF83-EC5C-4D6E-A16C-129B74A2FB7E}" srcOrd="0" destOrd="0" presId="urn:microsoft.com/office/officeart/2005/8/layout/hierarchy1"/>
    <dgm:cxn modelId="{99A0153F-54A6-4AA2-AD20-67C93349C325}" type="presOf" srcId="{34C67418-12A8-4513-81CB-6C1ECC97FC6B}" destId="{EF7C29FF-988B-4C47-80C3-8F6EC33A41EC}" srcOrd="0" destOrd="0" presId="urn:microsoft.com/office/officeart/2005/8/layout/hierarchy1"/>
    <dgm:cxn modelId="{46B41784-ABB8-48F3-9117-ED6774388BDF}" srcId="{76F612C1-515C-4AFB-B688-6F346FBAA1FF}" destId="{0D93185B-DCB5-4E3B-8573-BF342C998FAE}" srcOrd="3" destOrd="0" parTransId="{66812A7C-267F-4588-A663-6B64B2322923}" sibTransId="{81E19B59-B49E-463A-98EB-7F0DCBA34174}"/>
    <dgm:cxn modelId="{3BA269FE-3B4F-475D-84FA-14FB6D39AD0D}" type="presOf" srcId="{8EE1C323-4EF6-4212-B063-0B0D66CEDA95}" destId="{FBF7D2D4-76A8-4185-BCE9-88BB7CA8ED68}" srcOrd="0" destOrd="0" presId="urn:microsoft.com/office/officeart/2005/8/layout/hierarchy1"/>
    <dgm:cxn modelId="{E3F62876-90EF-47EC-A9B7-87768EF86E23}" type="presOf" srcId="{905D0513-A367-4659-94AE-68A3219BEFC9}" destId="{73D9A18B-AFC9-4957-996C-70529755E965}" srcOrd="0" destOrd="0" presId="urn:microsoft.com/office/officeart/2005/8/layout/hierarchy1"/>
    <dgm:cxn modelId="{D9448309-432B-433E-8934-3E0D558431F6}" srcId="{76F612C1-515C-4AFB-B688-6F346FBAA1FF}" destId="{905D0513-A367-4659-94AE-68A3219BEFC9}" srcOrd="2" destOrd="0" parTransId="{4AFE7423-4893-4F6C-A722-8515F660D920}" sibTransId="{2CB01994-1DEB-4661-8722-D175CB39007F}"/>
    <dgm:cxn modelId="{2F143BAE-9C11-457B-9D8F-44AADDB851F6}" type="presOf" srcId="{4AFE7423-4893-4F6C-A722-8515F660D920}" destId="{462EC6B8-3970-41E5-AA38-1C1076275941}" srcOrd="0" destOrd="0" presId="urn:microsoft.com/office/officeart/2005/8/layout/hierarchy1"/>
    <dgm:cxn modelId="{D43F66D9-5BDD-4504-9E0A-72660786A95C}" srcId="{76F612C1-515C-4AFB-B688-6F346FBAA1FF}" destId="{34C67418-12A8-4513-81CB-6C1ECC97FC6B}" srcOrd="0" destOrd="0" parTransId="{AFFD5628-C9D5-4664-BA77-F3BBA31B218B}" sibTransId="{E509E39B-9D7D-4576-ACAF-A754A76AA70D}"/>
    <dgm:cxn modelId="{DD9CE51F-DA19-4F12-A9D5-D0EF1C1EAFE4}" type="presOf" srcId="{F95FA6D5-70D3-4890-8647-613C9D134022}" destId="{94760582-0C88-45D2-8725-BD44505A76A6}" srcOrd="0" destOrd="0" presId="urn:microsoft.com/office/officeart/2005/8/layout/hierarchy1"/>
    <dgm:cxn modelId="{DEB65417-0F70-4B5A-9985-EC37BCCBF283}" srcId="{34C67418-12A8-4513-81CB-6C1ECC97FC6B}" destId="{AF20EC7B-4159-44B9-9FEC-59B96C9C4A87}" srcOrd="0" destOrd="0" parTransId="{F95FA6D5-70D3-4890-8647-613C9D134022}" sibTransId="{39876399-5CD2-4B97-BF3E-C4C662B7292D}"/>
    <dgm:cxn modelId="{9B1A4AA2-3553-4C3C-BF25-3B503A17B454}" type="presOf" srcId="{EE12B12B-D2F0-4ECA-8CE9-F5A82C986AD8}" destId="{779EF38B-A1B5-4C77-9CEE-CC6145C92100}" srcOrd="0" destOrd="0" presId="urn:microsoft.com/office/officeart/2005/8/layout/hierarchy1"/>
    <dgm:cxn modelId="{9F90FD88-2BB4-4AA3-8A18-90686208BD7F}" srcId="{76F612C1-515C-4AFB-B688-6F346FBAA1FF}" destId="{2AB30AA8-054B-42C5-9D88-DFB29E317956}" srcOrd="1" destOrd="0" parTransId="{537E94CD-8369-4DF8-B77E-C12DE011CFE1}" sibTransId="{0455B748-D651-4E4C-AA95-F7B7AECA975A}"/>
    <dgm:cxn modelId="{82894FCD-6E6D-49DE-AB08-582D7A07D6DB}" type="presOf" srcId="{EADA1932-00D0-4B72-824F-37553FA21E7B}" destId="{B2C658EF-A385-48E7-87B9-38B2FC97C1EE}" srcOrd="0" destOrd="0" presId="urn:microsoft.com/office/officeart/2005/8/layout/hierarchy1"/>
    <dgm:cxn modelId="{2F8AEC3A-7C49-47F8-9C09-0E0BE87F6301}" type="presParOf" srcId="{FBF7D2D4-76A8-4185-BCE9-88BB7CA8ED68}" destId="{B8E394C7-612C-43E8-88FD-BF48DABE2E78}" srcOrd="0" destOrd="0" presId="urn:microsoft.com/office/officeart/2005/8/layout/hierarchy1"/>
    <dgm:cxn modelId="{A145852C-24C5-4B8C-9353-6AE16BE5279A}" type="presParOf" srcId="{B8E394C7-612C-43E8-88FD-BF48DABE2E78}" destId="{13EEC28B-A0C3-4F72-9C70-AFAB9E923537}" srcOrd="0" destOrd="0" presId="urn:microsoft.com/office/officeart/2005/8/layout/hierarchy1"/>
    <dgm:cxn modelId="{69413974-3A34-45F6-957C-EFDE70819CAC}" type="presParOf" srcId="{13EEC28B-A0C3-4F72-9C70-AFAB9E923537}" destId="{6FAE414E-4E55-40F0-978E-B31419C8188C}" srcOrd="0" destOrd="0" presId="urn:microsoft.com/office/officeart/2005/8/layout/hierarchy1"/>
    <dgm:cxn modelId="{4B383BC4-C729-456F-A703-6C05BEA8CAC0}" type="presParOf" srcId="{13EEC28B-A0C3-4F72-9C70-AFAB9E923537}" destId="{FC64B120-091C-41FD-BE22-74A80D4ACDA7}" srcOrd="1" destOrd="0" presId="urn:microsoft.com/office/officeart/2005/8/layout/hierarchy1"/>
    <dgm:cxn modelId="{0C14BE51-EC07-4A7A-9E63-C64CBD68966B}" type="presParOf" srcId="{B8E394C7-612C-43E8-88FD-BF48DABE2E78}" destId="{254AE850-75E4-42AB-9016-6B367082DC65}" srcOrd="1" destOrd="0" presId="urn:microsoft.com/office/officeart/2005/8/layout/hierarchy1"/>
    <dgm:cxn modelId="{6C74FECB-1774-4FE4-8BAC-E605003C5628}" type="presParOf" srcId="{254AE850-75E4-42AB-9016-6B367082DC65}" destId="{87E1CC8C-74A1-443B-81BE-0BAC0BBCC9DC}" srcOrd="0" destOrd="0" presId="urn:microsoft.com/office/officeart/2005/8/layout/hierarchy1"/>
    <dgm:cxn modelId="{8A36AAAD-591C-47E7-B5E7-DDF990974EBD}" type="presParOf" srcId="{254AE850-75E4-42AB-9016-6B367082DC65}" destId="{E4CB5DE8-CE62-4EFE-951F-199B842CFE0C}" srcOrd="1" destOrd="0" presId="urn:microsoft.com/office/officeart/2005/8/layout/hierarchy1"/>
    <dgm:cxn modelId="{C7B83932-127A-4C9F-985D-5BCE1195DC15}" type="presParOf" srcId="{E4CB5DE8-CE62-4EFE-951F-199B842CFE0C}" destId="{82FB22C7-40AE-43F1-84E8-51124A40BA77}" srcOrd="0" destOrd="0" presId="urn:microsoft.com/office/officeart/2005/8/layout/hierarchy1"/>
    <dgm:cxn modelId="{49AC62BA-5028-4510-9286-C3F01F88EA57}" type="presParOf" srcId="{82FB22C7-40AE-43F1-84E8-51124A40BA77}" destId="{9629282B-6BD6-40E4-B901-E347AC461EDD}" srcOrd="0" destOrd="0" presId="urn:microsoft.com/office/officeart/2005/8/layout/hierarchy1"/>
    <dgm:cxn modelId="{693A86A1-6800-413E-A442-B1CA6D323EFB}" type="presParOf" srcId="{82FB22C7-40AE-43F1-84E8-51124A40BA77}" destId="{EF7C29FF-988B-4C47-80C3-8F6EC33A41EC}" srcOrd="1" destOrd="0" presId="urn:microsoft.com/office/officeart/2005/8/layout/hierarchy1"/>
    <dgm:cxn modelId="{58F8FF00-84D6-45C8-A993-7CE1D1A25E58}" type="presParOf" srcId="{E4CB5DE8-CE62-4EFE-951F-199B842CFE0C}" destId="{DB2ED6B5-7909-4876-9859-94EC9E2A7511}" srcOrd="1" destOrd="0" presId="urn:microsoft.com/office/officeart/2005/8/layout/hierarchy1"/>
    <dgm:cxn modelId="{AB536DBE-B2ED-4659-A30A-C837A44A6666}" type="presParOf" srcId="{DB2ED6B5-7909-4876-9859-94EC9E2A7511}" destId="{94760582-0C88-45D2-8725-BD44505A76A6}" srcOrd="0" destOrd="0" presId="urn:microsoft.com/office/officeart/2005/8/layout/hierarchy1"/>
    <dgm:cxn modelId="{EF3A08FD-6577-4D8B-AA63-42D0D37A2376}" type="presParOf" srcId="{DB2ED6B5-7909-4876-9859-94EC9E2A7511}" destId="{E0A57E4B-9F7B-4BFC-9002-D79EC095C3CE}" srcOrd="1" destOrd="0" presId="urn:microsoft.com/office/officeart/2005/8/layout/hierarchy1"/>
    <dgm:cxn modelId="{1E357746-ABA1-48D1-93DE-E469728F753F}" type="presParOf" srcId="{E0A57E4B-9F7B-4BFC-9002-D79EC095C3CE}" destId="{B467408E-30E1-40CA-90FD-D8BD9C087BF9}" srcOrd="0" destOrd="0" presId="urn:microsoft.com/office/officeart/2005/8/layout/hierarchy1"/>
    <dgm:cxn modelId="{37EC96D1-2BD8-43D7-A37D-175BFB00AA42}" type="presParOf" srcId="{B467408E-30E1-40CA-90FD-D8BD9C087BF9}" destId="{EE37D0C0-173A-401E-B8F2-6064B399ADC4}" srcOrd="0" destOrd="0" presId="urn:microsoft.com/office/officeart/2005/8/layout/hierarchy1"/>
    <dgm:cxn modelId="{6CA613D5-CEAC-48B5-86F2-43C4F3DF6C96}" type="presParOf" srcId="{B467408E-30E1-40CA-90FD-D8BD9C087BF9}" destId="{4EEF9044-5960-4534-A2E9-D19F668A8562}" srcOrd="1" destOrd="0" presId="urn:microsoft.com/office/officeart/2005/8/layout/hierarchy1"/>
    <dgm:cxn modelId="{5C743EE6-89B8-49D7-A986-168B6657F4E2}" type="presParOf" srcId="{E0A57E4B-9F7B-4BFC-9002-D79EC095C3CE}" destId="{8D929A11-DB55-4B1A-B6CD-718138E61AF9}" srcOrd="1" destOrd="0" presId="urn:microsoft.com/office/officeart/2005/8/layout/hierarchy1"/>
    <dgm:cxn modelId="{77B4EC35-7A9A-4020-B18D-9CD83D20BAEB}" type="presParOf" srcId="{DB2ED6B5-7909-4876-9859-94EC9E2A7511}" destId="{D0DAB841-5745-49EA-B69D-0ED7E1E04517}" srcOrd="2" destOrd="0" presId="urn:microsoft.com/office/officeart/2005/8/layout/hierarchy1"/>
    <dgm:cxn modelId="{8EC7F9DC-4BE7-4678-8F87-C5375DDFE79F}" type="presParOf" srcId="{DB2ED6B5-7909-4876-9859-94EC9E2A7511}" destId="{5FE9756C-7D68-41F2-9085-503A0A18467B}" srcOrd="3" destOrd="0" presId="urn:microsoft.com/office/officeart/2005/8/layout/hierarchy1"/>
    <dgm:cxn modelId="{62779798-8A63-44AE-A096-06D206A9BE83}" type="presParOf" srcId="{5FE9756C-7D68-41F2-9085-503A0A18467B}" destId="{FB5965F0-DFEE-4B8D-8512-4FA449A42036}" srcOrd="0" destOrd="0" presId="urn:microsoft.com/office/officeart/2005/8/layout/hierarchy1"/>
    <dgm:cxn modelId="{A301809A-45C2-40FD-8ED4-1A3F0ABEC374}" type="presParOf" srcId="{FB5965F0-DFEE-4B8D-8512-4FA449A42036}" destId="{E33DA561-D16A-45D4-B645-671EAC2E43ED}" srcOrd="0" destOrd="0" presId="urn:microsoft.com/office/officeart/2005/8/layout/hierarchy1"/>
    <dgm:cxn modelId="{88DF18FF-59D7-499E-80DF-20399591A762}" type="presParOf" srcId="{FB5965F0-DFEE-4B8D-8512-4FA449A42036}" destId="{B2C658EF-A385-48E7-87B9-38B2FC97C1EE}" srcOrd="1" destOrd="0" presId="urn:microsoft.com/office/officeart/2005/8/layout/hierarchy1"/>
    <dgm:cxn modelId="{4C960362-76C2-4A8F-A6A9-294D13A032AD}" type="presParOf" srcId="{5FE9756C-7D68-41F2-9085-503A0A18467B}" destId="{5D15AA5A-874B-4B4B-A40D-190E74BF9E45}" srcOrd="1" destOrd="0" presId="urn:microsoft.com/office/officeart/2005/8/layout/hierarchy1"/>
    <dgm:cxn modelId="{E5A8E007-5B96-4851-B45E-975D6DF6B996}" type="presParOf" srcId="{254AE850-75E4-42AB-9016-6B367082DC65}" destId="{EE42AD10-2CD5-4D43-AC85-D86F1066A3C4}" srcOrd="2" destOrd="0" presId="urn:microsoft.com/office/officeart/2005/8/layout/hierarchy1"/>
    <dgm:cxn modelId="{4E3DEFA8-2EAF-4DBD-A660-4CED2BB77465}" type="presParOf" srcId="{254AE850-75E4-42AB-9016-6B367082DC65}" destId="{15B95B07-55D3-44FA-BBB2-74296FB7C61F}" srcOrd="3" destOrd="0" presId="urn:microsoft.com/office/officeart/2005/8/layout/hierarchy1"/>
    <dgm:cxn modelId="{DEF20629-448C-4184-8ED2-9D4BD549795A}" type="presParOf" srcId="{15B95B07-55D3-44FA-BBB2-74296FB7C61F}" destId="{C685E051-20D9-4F2F-8D6A-E018A2FE9679}" srcOrd="0" destOrd="0" presId="urn:microsoft.com/office/officeart/2005/8/layout/hierarchy1"/>
    <dgm:cxn modelId="{578FFA7C-0892-4228-BB34-A435F9963379}" type="presParOf" srcId="{C685E051-20D9-4F2F-8D6A-E018A2FE9679}" destId="{80DDA0CE-EFDB-452F-A8AF-01D29253AF5E}" srcOrd="0" destOrd="0" presId="urn:microsoft.com/office/officeart/2005/8/layout/hierarchy1"/>
    <dgm:cxn modelId="{A01AF8B1-6820-4EB1-BFAE-C12DD108100D}" type="presParOf" srcId="{C685E051-20D9-4F2F-8D6A-E018A2FE9679}" destId="{B2437EDD-122B-40A9-B76E-9C44631C0C7B}" srcOrd="1" destOrd="0" presId="urn:microsoft.com/office/officeart/2005/8/layout/hierarchy1"/>
    <dgm:cxn modelId="{F9BE4022-2F95-408E-A7A6-92942CB73E00}" type="presParOf" srcId="{15B95B07-55D3-44FA-BBB2-74296FB7C61F}" destId="{C89FEA22-01DA-4731-A1D8-B36AF9668B6A}" srcOrd="1" destOrd="0" presId="urn:microsoft.com/office/officeart/2005/8/layout/hierarchy1"/>
    <dgm:cxn modelId="{3B63151A-FCED-4222-8C57-02E3295C1C6A}" type="presParOf" srcId="{254AE850-75E4-42AB-9016-6B367082DC65}" destId="{462EC6B8-3970-41E5-AA38-1C1076275941}" srcOrd="4" destOrd="0" presId="urn:microsoft.com/office/officeart/2005/8/layout/hierarchy1"/>
    <dgm:cxn modelId="{26AE550B-3706-46F2-9FDE-69D2FAE3956A}" type="presParOf" srcId="{254AE850-75E4-42AB-9016-6B367082DC65}" destId="{249082E2-C363-4EAF-B5F7-32D48E1D629B}" srcOrd="5" destOrd="0" presId="urn:microsoft.com/office/officeart/2005/8/layout/hierarchy1"/>
    <dgm:cxn modelId="{B889475C-871A-4DC2-8AAA-66495E65A41B}" type="presParOf" srcId="{249082E2-C363-4EAF-B5F7-32D48E1D629B}" destId="{0BB0217D-5EB4-434C-A672-A7DAB1693826}" srcOrd="0" destOrd="0" presId="urn:microsoft.com/office/officeart/2005/8/layout/hierarchy1"/>
    <dgm:cxn modelId="{5E129BC9-E567-470B-8FB4-12B6BC451BF8}" type="presParOf" srcId="{0BB0217D-5EB4-434C-A672-A7DAB1693826}" destId="{A1B20FF9-F2F8-4777-B33A-FFE12A9A8B90}" srcOrd="0" destOrd="0" presId="urn:microsoft.com/office/officeart/2005/8/layout/hierarchy1"/>
    <dgm:cxn modelId="{64A5F486-BB94-4295-8D2D-1E33312DFB85}" type="presParOf" srcId="{0BB0217D-5EB4-434C-A672-A7DAB1693826}" destId="{73D9A18B-AFC9-4957-996C-70529755E965}" srcOrd="1" destOrd="0" presId="urn:microsoft.com/office/officeart/2005/8/layout/hierarchy1"/>
    <dgm:cxn modelId="{2E77FD53-CC5B-4444-8DFB-4E0208614BB2}" type="presParOf" srcId="{249082E2-C363-4EAF-B5F7-32D48E1D629B}" destId="{A8528E41-57AF-43E3-985E-36D938F66FBB}" srcOrd="1" destOrd="0" presId="urn:microsoft.com/office/officeart/2005/8/layout/hierarchy1"/>
    <dgm:cxn modelId="{146252AF-169A-4B80-B9CE-2C86F11161BB}" type="presParOf" srcId="{254AE850-75E4-42AB-9016-6B367082DC65}" destId="{C0542001-5EAC-41C8-BCF6-A0EE2813E6DA}" srcOrd="6" destOrd="0" presId="urn:microsoft.com/office/officeart/2005/8/layout/hierarchy1"/>
    <dgm:cxn modelId="{5C78A762-3089-461C-81C7-306A90AB3CE6}" type="presParOf" srcId="{254AE850-75E4-42AB-9016-6B367082DC65}" destId="{B63DB530-7EC4-458D-B858-0D522DD7BDE7}" srcOrd="7" destOrd="0" presId="urn:microsoft.com/office/officeart/2005/8/layout/hierarchy1"/>
    <dgm:cxn modelId="{A1880CE6-FAE3-4135-88B2-E4E9E86D01EA}" type="presParOf" srcId="{B63DB530-7EC4-458D-B858-0D522DD7BDE7}" destId="{49706CCE-3DF6-45DD-AC4F-C27EEDCC7F18}" srcOrd="0" destOrd="0" presId="urn:microsoft.com/office/officeart/2005/8/layout/hierarchy1"/>
    <dgm:cxn modelId="{2A523BCA-916F-4D92-9A52-7E6298C316B5}" type="presParOf" srcId="{49706CCE-3DF6-45DD-AC4F-C27EEDCC7F18}" destId="{2835046F-0595-4FFE-B2E6-2FFEBCAF59C4}" srcOrd="0" destOrd="0" presId="urn:microsoft.com/office/officeart/2005/8/layout/hierarchy1"/>
    <dgm:cxn modelId="{0E15C4A7-2306-41FB-A8D0-5C5392231F82}" type="presParOf" srcId="{49706CCE-3DF6-45DD-AC4F-C27EEDCC7F18}" destId="{17E01821-B195-409A-9C2B-C462475A5265}" srcOrd="1" destOrd="0" presId="urn:microsoft.com/office/officeart/2005/8/layout/hierarchy1"/>
    <dgm:cxn modelId="{50C6744D-3591-43D9-8A32-7149396606FA}" type="presParOf" srcId="{B63DB530-7EC4-458D-B858-0D522DD7BDE7}" destId="{9ECE6E81-3C89-4288-887C-683776419106}" srcOrd="1" destOrd="0" presId="urn:microsoft.com/office/officeart/2005/8/layout/hierarchy1"/>
    <dgm:cxn modelId="{E0ECAE3D-62D1-4BBE-8B21-39FF4A953246}" type="presParOf" srcId="{9ECE6E81-3C89-4288-887C-683776419106}" destId="{779EF38B-A1B5-4C77-9CEE-CC6145C92100}" srcOrd="0" destOrd="0" presId="urn:microsoft.com/office/officeart/2005/8/layout/hierarchy1"/>
    <dgm:cxn modelId="{39856610-630D-48AC-A81E-1FCEA5CC2119}" type="presParOf" srcId="{9ECE6E81-3C89-4288-887C-683776419106}" destId="{15CD0442-9DAC-444B-A244-6F0720262203}" srcOrd="1" destOrd="0" presId="urn:microsoft.com/office/officeart/2005/8/layout/hierarchy1"/>
    <dgm:cxn modelId="{980F4D3D-FFE2-4DC0-B3C0-D4AF4C7CD820}" type="presParOf" srcId="{15CD0442-9DAC-444B-A244-6F0720262203}" destId="{9CB85122-F823-482E-8C4B-28453D4750FE}" srcOrd="0" destOrd="0" presId="urn:microsoft.com/office/officeart/2005/8/layout/hierarchy1"/>
    <dgm:cxn modelId="{EA6FCD36-1636-4CE5-88D5-5F84EE2914C2}" type="presParOf" srcId="{9CB85122-F823-482E-8C4B-28453D4750FE}" destId="{81EDE2D6-6C9E-45C3-BD6E-51B146DD22D3}" srcOrd="0" destOrd="0" presId="urn:microsoft.com/office/officeart/2005/8/layout/hierarchy1"/>
    <dgm:cxn modelId="{F066BB79-CA71-4D89-B36C-B19662B80808}" type="presParOf" srcId="{9CB85122-F823-482E-8C4B-28453D4750FE}" destId="{1757EF83-EC5C-4D6E-A16C-129B74A2FB7E}" srcOrd="1" destOrd="0" presId="urn:microsoft.com/office/officeart/2005/8/layout/hierarchy1"/>
    <dgm:cxn modelId="{60D8EA75-14B2-4F3D-AADF-D3142031B76A}" type="presParOf" srcId="{15CD0442-9DAC-444B-A244-6F0720262203}" destId="{686F3195-00DE-44B1-9FB1-A6E2A5E7C4D2}" srcOrd="1" destOrd="0" presId="urn:microsoft.com/office/officeart/2005/8/layout/hierarchy1"/>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BE23490-FB78-47D5-800B-4B7F9D7D81AF}"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lv-LV"/>
        </a:p>
      </dgm:t>
    </dgm:pt>
    <dgm:pt modelId="{CDE2C8C7-F1BB-47E8-9794-AD7BA8D449E7}">
      <dgm:prSet phldrT="[Teksts]"/>
      <dgm:spPr/>
      <dgm:t>
        <a:bodyPr/>
        <a:lstStyle/>
        <a:p>
          <a:r>
            <a:rPr lang="lv-LV" dirty="0" smtClean="0"/>
            <a:t>DZM</a:t>
          </a:r>
          <a:endParaRPr lang="lv-LV" dirty="0"/>
        </a:p>
      </dgm:t>
    </dgm:pt>
    <dgm:pt modelId="{01927824-08C6-4A3F-A984-CC58D7C7EE71}" type="parTrans" cxnId="{65B8D396-9539-4E77-B180-95C605EFE433}">
      <dgm:prSet/>
      <dgm:spPr/>
      <dgm:t>
        <a:bodyPr/>
        <a:lstStyle/>
        <a:p>
          <a:endParaRPr lang="lv-LV"/>
        </a:p>
      </dgm:t>
    </dgm:pt>
    <dgm:pt modelId="{CCE935F7-398A-4DB9-A829-9880B69A9BF1}" type="sibTrans" cxnId="{65B8D396-9539-4E77-B180-95C605EFE433}">
      <dgm:prSet/>
      <dgm:spPr/>
      <dgm:t>
        <a:bodyPr/>
        <a:lstStyle/>
        <a:p>
          <a:endParaRPr lang="lv-LV"/>
        </a:p>
      </dgm:t>
    </dgm:pt>
    <dgm:pt modelId="{20A094B1-0B1B-42F1-AF49-135E5DCC9BE0}">
      <dgm:prSet phldrT="[Teksts]"/>
      <dgm:spPr/>
      <dgm:t>
        <a:bodyPr/>
        <a:lstStyle/>
        <a:p>
          <a:r>
            <a:rPr lang="lv-LV" dirty="0" err="1" smtClean="0"/>
            <a:t>Samsung</a:t>
          </a:r>
          <a:r>
            <a:rPr lang="lv-LV" dirty="0" smtClean="0"/>
            <a:t> skola nākotnei</a:t>
          </a:r>
          <a:endParaRPr lang="lv-LV" dirty="0"/>
        </a:p>
      </dgm:t>
    </dgm:pt>
    <dgm:pt modelId="{EF68E3FC-E248-4AE5-9F41-D5AD70DC6D1F}" type="parTrans" cxnId="{47EAEF90-52A5-4D44-8C17-63171ED9BD2B}">
      <dgm:prSet/>
      <dgm:spPr/>
      <dgm:t>
        <a:bodyPr/>
        <a:lstStyle/>
        <a:p>
          <a:endParaRPr lang="lv-LV"/>
        </a:p>
      </dgm:t>
    </dgm:pt>
    <dgm:pt modelId="{F6F8E61A-FBEE-4329-9C6A-57966A5161AE}" type="sibTrans" cxnId="{47EAEF90-52A5-4D44-8C17-63171ED9BD2B}">
      <dgm:prSet/>
      <dgm:spPr/>
      <dgm:t>
        <a:bodyPr/>
        <a:lstStyle/>
        <a:p>
          <a:endParaRPr lang="lv-LV"/>
        </a:p>
      </dgm:t>
    </dgm:pt>
    <dgm:pt modelId="{25F57940-90C5-4503-A035-C2EC37F64486}">
      <dgm:prSet phldrT="[Teksts]" custT="1"/>
      <dgm:spPr/>
      <dgm:t>
        <a:bodyPr/>
        <a:lstStyle/>
        <a:p>
          <a:r>
            <a:rPr lang="lv-LV" sz="3600" dirty="0" smtClean="0"/>
            <a:t>KP</a:t>
          </a:r>
          <a:endParaRPr lang="lv-LV" sz="3600" dirty="0"/>
        </a:p>
      </dgm:t>
    </dgm:pt>
    <dgm:pt modelId="{5177E168-2579-4E64-A11F-8EDBE2FA3050}" type="parTrans" cxnId="{BA44CBFB-8BE2-44BA-B38F-4F4B1EA52D70}">
      <dgm:prSet/>
      <dgm:spPr/>
      <dgm:t>
        <a:bodyPr/>
        <a:lstStyle/>
        <a:p>
          <a:endParaRPr lang="lv-LV"/>
        </a:p>
      </dgm:t>
    </dgm:pt>
    <dgm:pt modelId="{0B4CA0FA-3EFB-471D-80F9-6C63DFA4C4B6}" type="sibTrans" cxnId="{BA44CBFB-8BE2-44BA-B38F-4F4B1EA52D70}">
      <dgm:prSet/>
      <dgm:spPr/>
      <dgm:t>
        <a:bodyPr/>
        <a:lstStyle/>
        <a:p>
          <a:endParaRPr lang="lv-LV"/>
        </a:p>
      </dgm:t>
    </dgm:pt>
    <dgm:pt modelId="{51A8D5FA-B7EB-4BDF-8E25-C1CF3F6FB6E6}">
      <dgm:prSet phldrT="[Teksts]"/>
      <dgm:spPr/>
      <dgm:t>
        <a:bodyPr/>
        <a:lstStyle/>
        <a:p>
          <a:r>
            <a:rPr lang="lv-LV" dirty="0" smtClean="0"/>
            <a:t>Kritiskā domāšana</a:t>
          </a:r>
          <a:endParaRPr lang="lv-LV" dirty="0"/>
        </a:p>
      </dgm:t>
    </dgm:pt>
    <dgm:pt modelId="{3FF8441B-1DB4-4030-B5D0-5D546A87B9C4}" type="parTrans" cxnId="{2C71CEA4-298A-414B-B8B4-E5A9B19FEBF5}">
      <dgm:prSet/>
      <dgm:spPr/>
      <dgm:t>
        <a:bodyPr/>
        <a:lstStyle/>
        <a:p>
          <a:endParaRPr lang="lv-LV"/>
        </a:p>
      </dgm:t>
    </dgm:pt>
    <dgm:pt modelId="{EE0257F0-C24A-467C-806F-F1A698BE1B7E}" type="sibTrans" cxnId="{2C71CEA4-298A-414B-B8B4-E5A9B19FEBF5}">
      <dgm:prSet/>
      <dgm:spPr/>
      <dgm:t>
        <a:bodyPr/>
        <a:lstStyle/>
        <a:p>
          <a:endParaRPr lang="lv-LV"/>
        </a:p>
      </dgm:t>
    </dgm:pt>
    <dgm:pt modelId="{A842C4F9-373F-4FF4-939F-3A7007AC360F}">
      <dgm:prSet phldrT="[Teksts]"/>
      <dgm:spPr/>
      <dgm:t>
        <a:bodyPr/>
        <a:lstStyle/>
        <a:p>
          <a:r>
            <a:rPr lang="lv-LV" dirty="0" smtClean="0"/>
            <a:t>…IT</a:t>
          </a:r>
          <a:endParaRPr lang="lv-LV" dirty="0"/>
        </a:p>
      </dgm:t>
    </dgm:pt>
    <dgm:pt modelId="{D9E0516B-690A-4E24-98D0-721F64D030E8}" type="sibTrans" cxnId="{2C86C1B2-6EBE-499D-BD0B-261F968EEADD}">
      <dgm:prSet/>
      <dgm:spPr/>
      <dgm:t>
        <a:bodyPr/>
        <a:lstStyle/>
        <a:p>
          <a:endParaRPr lang="lv-LV"/>
        </a:p>
      </dgm:t>
    </dgm:pt>
    <dgm:pt modelId="{A810AD7A-7B87-49C5-8966-60F743517CBC}" type="parTrans" cxnId="{2C86C1B2-6EBE-499D-BD0B-261F968EEADD}">
      <dgm:prSet/>
      <dgm:spPr/>
      <dgm:t>
        <a:bodyPr/>
        <a:lstStyle/>
        <a:p>
          <a:endParaRPr lang="lv-LV"/>
        </a:p>
      </dgm:t>
    </dgm:pt>
    <dgm:pt modelId="{E7746CAE-3837-4A0F-A090-D8A4C53EE79E}" type="pres">
      <dgm:prSet presAssocID="{ABE23490-FB78-47D5-800B-4B7F9D7D81AF}" presName="CompostProcess" presStyleCnt="0">
        <dgm:presLayoutVars>
          <dgm:dir/>
          <dgm:resizeHandles val="exact"/>
        </dgm:presLayoutVars>
      </dgm:prSet>
      <dgm:spPr/>
      <dgm:t>
        <a:bodyPr/>
        <a:lstStyle/>
        <a:p>
          <a:endParaRPr lang="lv-LV"/>
        </a:p>
      </dgm:t>
    </dgm:pt>
    <dgm:pt modelId="{D22EFE1E-78F5-48EB-ABE0-AB5AD0C84C92}" type="pres">
      <dgm:prSet presAssocID="{ABE23490-FB78-47D5-800B-4B7F9D7D81AF}" presName="arrow" presStyleLbl="bgShp" presStyleIdx="0" presStyleCnt="1" custScaleX="117647" custLinFactNeighborX="-151"/>
      <dgm:spPr>
        <a:solidFill>
          <a:schemeClr val="accent5">
            <a:lumMod val="40000"/>
            <a:lumOff val="60000"/>
          </a:schemeClr>
        </a:solidFill>
      </dgm:spPr>
      <dgm:t>
        <a:bodyPr/>
        <a:lstStyle/>
        <a:p>
          <a:endParaRPr lang="lv-LV"/>
        </a:p>
      </dgm:t>
    </dgm:pt>
    <dgm:pt modelId="{22978C5F-6CBE-40DF-84EC-0F94DE3E0F74}" type="pres">
      <dgm:prSet presAssocID="{ABE23490-FB78-47D5-800B-4B7F9D7D81AF}" presName="linearProcess" presStyleCnt="0"/>
      <dgm:spPr/>
    </dgm:pt>
    <dgm:pt modelId="{386C0F33-3BA0-464C-A0EE-092983D159B7}" type="pres">
      <dgm:prSet presAssocID="{A842C4F9-373F-4FF4-939F-3A7007AC360F}" presName="textNode" presStyleLbl="node1" presStyleIdx="0" presStyleCnt="5" custScaleX="15752" custScaleY="40010" custLinFactX="59976" custLinFactNeighborX="100000" custLinFactNeighborY="2104">
        <dgm:presLayoutVars>
          <dgm:bulletEnabled val="1"/>
        </dgm:presLayoutVars>
      </dgm:prSet>
      <dgm:spPr/>
      <dgm:t>
        <a:bodyPr/>
        <a:lstStyle/>
        <a:p>
          <a:endParaRPr lang="lv-LV"/>
        </a:p>
      </dgm:t>
    </dgm:pt>
    <dgm:pt modelId="{D17F66FB-B52F-4F3A-ADBA-A434E85FBC32}" type="pres">
      <dgm:prSet presAssocID="{D9E0516B-690A-4E24-98D0-721F64D030E8}" presName="sibTrans" presStyleCnt="0"/>
      <dgm:spPr/>
    </dgm:pt>
    <dgm:pt modelId="{6F1E8546-3528-42F5-A8EE-D00C20E77FD6}" type="pres">
      <dgm:prSet presAssocID="{CDE2C8C7-F1BB-47E8-9794-AD7BA8D449E7}" presName="textNode" presStyleLbl="node1" presStyleIdx="1" presStyleCnt="5" custScaleX="29458" custScaleY="63404" custLinFactX="88367" custLinFactNeighborX="100000" custLinFactNeighborY="1495">
        <dgm:presLayoutVars>
          <dgm:bulletEnabled val="1"/>
        </dgm:presLayoutVars>
      </dgm:prSet>
      <dgm:spPr/>
      <dgm:t>
        <a:bodyPr/>
        <a:lstStyle/>
        <a:p>
          <a:endParaRPr lang="lv-LV"/>
        </a:p>
      </dgm:t>
    </dgm:pt>
    <dgm:pt modelId="{35D76B69-9D1E-456A-8E52-24CEF218EC3D}" type="pres">
      <dgm:prSet presAssocID="{CCE935F7-398A-4DB9-A829-9880B69A9BF1}" presName="sibTrans" presStyleCnt="0"/>
      <dgm:spPr/>
    </dgm:pt>
    <dgm:pt modelId="{E2589C6E-20D3-4777-8BA3-6D77125C5F17}" type="pres">
      <dgm:prSet presAssocID="{20A094B1-0B1B-42F1-AF49-135E5DCC9BE0}" presName="textNode" presStyleLbl="node1" presStyleIdx="2" presStyleCnt="5" custScaleX="42691" custScaleY="71830" custLinFactX="73995" custLinFactNeighborX="100000" custLinFactNeighborY="1496">
        <dgm:presLayoutVars>
          <dgm:bulletEnabled val="1"/>
        </dgm:presLayoutVars>
      </dgm:prSet>
      <dgm:spPr/>
      <dgm:t>
        <a:bodyPr/>
        <a:lstStyle/>
        <a:p>
          <a:endParaRPr lang="lv-LV"/>
        </a:p>
      </dgm:t>
    </dgm:pt>
    <dgm:pt modelId="{11CB4391-6695-4D1D-B4FF-4D33BF7521C8}" type="pres">
      <dgm:prSet presAssocID="{F6F8E61A-FBEE-4329-9C6A-57966A5161AE}" presName="sibTrans" presStyleCnt="0"/>
      <dgm:spPr/>
    </dgm:pt>
    <dgm:pt modelId="{C3568691-5382-47F1-B5B8-B6FC40D651AC}" type="pres">
      <dgm:prSet presAssocID="{25F57940-90C5-4503-A035-C2EC37F64486}" presName="textNode" presStyleLbl="node1" presStyleIdx="3" presStyleCnt="5" custScaleX="40230" custScaleY="87740" custLinFactX="59396" custLinFactNeighborX="100000" custLinFactNeighborY="1">
        <dgm:presLayoutVars>
          <dgm:bulletEnabled val="1"/>
        </dgm:presLayoutVars>
      </dgm:prSet>
      <dgm:spPr/>
      <dgm:t>
        <a:bodyPr/>
        <a:lstStyle/>
        <a:p>
          <a:endParaRPr lang="lv-LV"/>
        </a:p>
      </dgm:t>
    </dgm:pt>
    <dgm:pt modelId="{DF5FA030-01E0-49F5-840E-4CCD9887661E}" type="pres">
      <dgm:prSet presAssocID="{0B4CA0FA-3EFB-471D-80F9-6C63DFA4C4B6}" presName="sibTrans" presStyleCnt="0"/>
      <dgm:spPr/>
    </dgm:pt>
    <dgm:pt modelId="{A9140B27-4045-4B78-8917-1EE765976BB2}" type="pres">
      <dgm:prSet presAssocID="{51A8D5FA-B7EB-4BDF-8E25-C1CF3F6FB6E6}" presName="textNode" presStyleLbl="node1" presStyleIdx="4" presStyleCnt="5" custScaleX="40968" custScaleY="47965" custLinFactX="-82196" custLinFactNeighborX="-100000" custLinFactNeighborY="1611">
        <dgm:presLayoutVars>
          <dgm:bulletEnabled val="1"/>
        </dgm:presLayoutVars>
      </dgm:prSet>
      <dgm:spPr/>
      <dgm:t>
        <a:bodyPr/>
        <a:lstStyle/>
        <a:p>
          <a:endParaRPr lang="lv-LV"/>
        </a:p>
      </dgm:t>
    </dgm:pt>
  </dgm:ptLst>
  <dgm:cxnLst>
    <dgm:cxn modelId="{65B8D396-9539-4E77-B180-95C605EFE433}" srcId="{ABE23490-FB78-47D5-800B-4B7F9D7D81AF}" destId="{CDE2C8C7-F1BB-47E8-9794-AD7BA8D449E7}" srcOrd="1" destOrd="0" parTransId="{01927824-08C6-4A3F-A984-CC58D7C7EE71}" sibTransId="{CCE935F7-398A-4DB9-A829-9880B69A9BF1}"/>
    <dgm:cxn modelId="{9106B930-11F0-4648-B866-2174791F9248}" type="presOf" srcId="{A842C4F9-373F-4FF4-939F-3A7007AC360F}" destId="{386C0F33-3BA0-464C-A0EE-092983D159B7}" srcOrd="0" destOrd="0" presId="urn:microsoft.com/office/officeart/2005/8/layout/hProcess9"/>
    <dgm:cxn modelId="{BA44CBFB-8BE2-44BA-B38F-4F4B1EA52D70}" srcId="{ABE23490-FB78-47D5-800B-4B7F9D7D81AF}" destId="{25F57940-90C5-4503-A035-C2EC37F64486}" srcOrd="3" destOrd="0" parTransId="{5177E168-2579-4E64-A11F-8EDBE2FA3050}" sibTransId="{0B4CA0FA-3EFB-471D-80F9-6C63DFA4C4B6}"/>
    <dgm:cxn modelId="{19474DD1-DE06-4401-91A6-4D83198B0885}" type="presOf" srcId="{20A094B1-0B1B-42F1-AF49-135E5DCC9BE0}" destId="{E2589C6E-20D3-4777-8BA3-6D77125C5F17}" srcOrd="0" destOrd="0" presId="urn:microsoft.com/office/officeart/2005/8/layout/hProcess9"/>
    <dgm:cxn modelId="{2C86C1B2-6EBE-499D-BD0B-261F968EEADD}" srcId="{ABE23490-FB78-47D5-800B-4B7F9D7D81AF}" destId="{A842C4F9-373F-4FF4-939F-3A7007AC360F}" srcOrd="0" destOrd="0" parTransId="{A810AD7A-7B87-49C5-8966-60F743517CBC}" sibTransId="{D9E0516B-690A-4E24-98D0-721F64D030E8}"/>
    <dgm:cxn modelId="{B7FEA068-7D57-4D0A-91E1-FB0391F1E79A}" type="presOf" srcId="{ABE23490-FB78-47D5-800B-4B7F9D7D81AF}" destId="{E7746CAE-3837-4A0F-A090-D8A4C53EE79E}" srcOrd="0" destOrd="0" presId="urn:microsoft.com/office/officeart/2005/8/layout/hProcess9"/>
    <dgm:cxn modelId="{2C71CEA4-298A-414B-B8B4-E5A9B19FEBF5}" srcId="{ABE23490-FB78-47D5-800B-4B7F9D7D81AF}" destId="{51A8D5FA-B7EB-4BDF-8E25-C1CF3F6FB6E6}" srcOrd="4" destOrd="0" parTransId="{3FF8441B-1DB4-4030-B5D0-5D546A87B9C4}" sibTransId="{EE0257F0-C24A-467C-806F-F1A698BE1B7E}"/>
    <dgm:cxn modelId="{C687E367-4A3F-4A8F-8B83-3ED8AD5706B0}" type="presOf" srcId="{51A8D5FA-B7EB-4BDF-8E25-C1CF3F6FB6E6}" destId="{A9140B27-4045-4B78-8917-1EE765976BB2}" srcOrd="0" destOrd="0" presId="urn:microsoft.com/office/officeart/2005/8/layout/hProcess9"/>
    <dgm:cxn modelId="{A52ED0A4-D21C-4C4B-92C7-486188A81C29}" type="presOf" srcId="{25F57940-90C5-4503-A035-C2EC37F64486}" destId="{C3568691-5382-47F1-B5B8-B6FC40D651AC}" srcOrd="0" destOrd="0" presId="urn:microsoft.com/office/officeart/2005/8/layout/hProcess9"/>
    <dgm:cxn modelId="{47EAEF90-52A5-4D44-8C17-63171ED9BD2B}" srcId="{ABE23490-FB78-47D5-800B-4B7F9D7D81AF}" destId="{20A094B1-0B1B-42F1-AF49-135E5DCC9BE0}" srcOrd="2" destOrd="0" parTransId="{EF68E3FC-E248-4AE5-9F41-D5AD70DC6D1F}" sibTransId="{F6F8E61A-FBEE-4329-9C6A-57966A5161AE}"/>
    <dgm:cxn modelId="{BF7696E9-701E-46A8-A4D7-0119A548E079}" type="presOf" srcId="{CDE2C8C7-F1BB-47E8-9794-AD7BA8D449E7}" destId="{6F1E8546-3528-42F5-A8EE-D00C20E77FD6}" srcOrd="0" destOrd="0" presId="urn:microsoft.com/office/officeart/2005/8/layout/hProcess9"/>
    <dgm:cxn modelId="{9BEE7E3A-F074-419B-9B11-8D951E245707}" type="presParOf" srcId="{E7746CAE-3837-4A0F-A090-D8A4C53EE79E}" destId="{D22EFE1E-78F5-48EB-ABE0-AB5AD0C84C92}" srcOrd="0" destOrd="0" presId="urn:microsoft.com/office/officeart/2005/8/layout/hProcess9"/>
    <dgm:cxn modelId="{A5625954-4B3F-4507-9280-9EBE978B8BFC}" type="presParOf" srcId="{E7746CAE-3837-4A0F-A090-D8A4C53EE79E}" destId="{22978C5F-6CBE-40DF-84EC-0F94DE3E0F74}" srcOrd="1" destOrd="0" presId="urn:microsoft.com/office/officeart/2005/8/layout/hProcess9"/>
    <dgm:cxn modelId="{F3AEC356-92E2-4482-A939-7476FEF61700}" type="presParOf" srcId="{22978C5F-6CBE-40DF-84EC-0F94DE3E0F74}" destId="{386C0F33-3BA0-464C-A0EE-092983D159B7}" srcOrd="0" destOrd="0" presId="urn:microsoft.com/office/officeart/2005/8/layout/hProcess9"/>
    <dgm:cxn modelId="{3772FA34-9B5E-4603-AA05-DC03BE4BA981}" type="presParOf" srcId="{22978C5F-6CBE-40DF-84EC-0F94DE3E0F74}" destId="{D17F66FB-B52F-4F3A-ADBA-A434E85FBC32}" srcOrd="1" destOrd="0" presId="urn:microsoft.com/office/officeart/2005/8/layout/hProcess9"/>
    <dgm:cxn modelId="{1F864E10-4C0C-4B6A-A5B2-D9FB28AB28CD}" type="presParOf" srcId="{22978C5F-6CBE-40DF-84EC-0F94DE3E0F74}" destId="{6F1E8546-3528-42F5-A8EE-D00C20E77FD6}" srcOrd="2" destOrd="0" presId="urn:microsoft.com/office/officeart/2005/8/layout/hProcess9"/>
    <dgm:cxn modelId="{9331C4B7-33C7-4809-8F36-07F0A8948F1D}" type="presParOf" srcId="{22978C5F-6CBE-40DF-84EC-0F94DE3E0F74}" destId="{35D76B69-9D1E-456A-8E52-24CEF218EC3D}" srcOrd="3" destOrd="0" presId="urn:microsoft.com/office/officeart/2005/8/layout/hProcess9"/>
    <dgm:cxn modelId="{3B5416A7-C73B-4A5A-A74D-4BE2D1DF078A}" type="presParOf" srcId="{22978C5F-6CBE-40DF-84EC-0F94DE3E0F74}" destId="{E2589C6E-20D3-4777-8BA3-6D77125C5F17}" srcOrd="4" destOrd="0" presId="urn:microsoft.com/office/officeart/2005/8/layout/hProcess9"/>
    <dgm:cxn modelId="{486F91FF-EAE2-4D71-92A3-A7444AD891DC}" type="presParOf" srcId="{22978C5F-6CBE-40DF-84EC-0F94DE3E0F74}" destId="{11CB4391-6695-4D1D-B4FF-4D33BF7521C8}" srcOrd="5" destOrd="0" presId="urn:microsoft.com/office/officeart/2005/8/layout/hProcess9"/>
    <dgm:cxn modelId="{70A5BD85-2342-49A7-A80A-BA0C469FD66A}" type="presParOf" srcId="{22978C5F-6CBE-40DF-84EC-0F94DE3E0F74}" destId="{C3568691-5382-47F1-B5B8-B6FC40D651AC}" srcOrd="6" destOrd="0" presId="urn:microsoft.com/office/officeart/2005/8/layout/hProcess9"/>
    <dgm:cxn modelId="{795E0499-4126-477E-A419-C6310B4B3C16}" type="presParOf" srcId="{22978C5F-6CBE-40DF-84EC-0F94DE3E0F74}" destId="{DF5FA030-01E0-49F5-840E-4CCD9887661E}" srcOrd="7" destOrd="0" presId="urn:microsoft.com/office/officeart/2005/8/layout/hProcess9"/>
    <dgm:cxn modelId="{A01F4FC5-FB94-4B55-91CD-0801D7F7C084}" type="presParOf" srcId="{22978C5F-6CBE-40DF-84EC-0F94DE3E0F74}" destId="{A9140B27-4045-4B78-8917-1EE765976BB2}" srcOrd="8" destOrd="0" presId="urn:microsoft.com/office/officeart/2005/8/layout/hProcess9"/>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CE2D1C5-44D2-41A5-BABE-F8BFFFDEE85A}" type="doc">
      <dgm:prSet loTypeId="urn:microsoft.com/office/officeart/2005/8/layout/pyramid2" loCatId="list" qsTypeId="urn:microsoft.com/office/officeart/2005/8/quickstyle/simple2" qsCatId="simple" csTypeId="urn:microsoft.com/office/officeart/2005/8/colors/accent1_2" csCatId="accent1" phldr="1"/>
      <dgm:spPr/>
    </dgm:pt>
    <dgm:pt modelId="{D8E7DD4A-1351-44BA-923B-A9728780ED94}">
      <dgm:prSet phldrT="[Teksts]" custT="1"/>
      <dgm:spPr/>
      <dgm:t>
        <a:bodyPr/>
        <a:lstStyle/>
        <a:p>
          <a:pPr algn="l"/>
          <a:r>
            <a:rPr lang="lv-LV" sz="2000" dirty="0" smtClean="0"/>
            <a:t>Atbildība 	26</a:t>
          </a:r>
          <a:endParaRPr lang="lv-LV" sz="2000" dirty="0"/>
        </a:p>
      </dgm:t>
    </dgm:pt>
    <dgm:pt modelId="{FC995D12-B725-40D4-AD1A-AE9741E642E0}" type="parTrans" cxnId="{A0991B7E-8F99-418D-AEF5-73247E3B542A}">
      <dgm:prSet/>
      <dgm:spPr/>
      <dgm:t>
        <a:bodyPr/>
        <a:lstStyle/>
        <a:p>
          <a:endParaRPr lang="lv-LV"/>
        </a:p>
      </dgm:t>
    </dgm:pt>
    <dgm:pt modelId="{5C0D6443-2813-447E-9CF0-F6D17F0433DE}" type="sibTrans" cxnId="{A0991B7E-8F99-418D-AEF5-73247E3B542A}">
      <dgm:prSet/>
      <dgm:spPr/>
      <dgm:t>
        <a:bodyPr/>
        <a:lstStyle/>
        <a:p>
          <a:endParaRPr lang="lv-LV"/>
        </a:p>
      </dgm:t>
    </dgm:pt>
    <dgm:pt modelId="{166FD5C9-4801-4D6A-B060-29D66CF38C54}">
      <dgm:prSet phldrT="[Teksts]" custT="1"/>
      <dgm:spPr/>
      <dgm:t>
        <a:bodyPr/>
        <a:lstStyle/>
        <a:p>
          <a:pPr algn="l"/>
          <a:r>
            <a:rPr lang="lv-LV" sz="2000" dirty="0" smtClean="0"/>
            <a:t>Cieņa 		15</a:t>
          </a:r>
        </a:p>
      </dgm:t>
    </dgm:pt>
    <dgm:pt modelId="{1C0E8714-103C-4656-B173-CEE94C12F37C}" type="parTrans" cxnId="{5B5083E5-3586-4797-81C9-55F688F1D35C}">
      <dgm:prSet/>
      <dgm:spPr/>
      <dgm:t>
        <a:bodyPr/>
        <a:lstStyle/>
        <a:p>
          <a:endParaRPr lang="lv-LV"/>
        </a:p>
      </dgm:t>
    </dgm:pt>
    <dgm:pt modelId="{480B6233-9A82-4EA9-B069-DE35A347E3C2}" type="sibTrans" cxnId="{5B5083E5-3586-4797-81C9-55F688F1D35C}">
      <dgm:prSet/>
      <dgm:spPr/>
      <dgm:t>
        <a:bodyPr/>
        <a:lstStyle/>
        <a:p>
          <a:endParaRPr lang="lv-LV"/>
        </a:p>
      </dgm:t>
    </dgm:pt>
    <dgm:pt modelId="{859FE416-C31D-4770-B61B-2D7978DC1CE2}">
      <dgm:prSet phldrT="[Teksts]" custT="1"/>
      <dgm:spPr/>
      <dgm:t>
        <a:bodyPr/>
        <a:lstStyle/>
        <a:p>
          <a:pPr algn="l"/>
          <a:r>
            <a:rPr lang="lv-LV" sz="2000" dirty="0" smtClean="0"/>
            <a:t>Godīgums 	12</a:t>
          </a:r>
          <a:endParaRPr lang="lv-LV" sz="2000" dirty="0"/>
        </a:p>
      </dgm:t>
    </dgm:pt>
    <dgm:pt modelId="{1C61D500-944D-49BD-9ADB-F943E5710D1A}" type="parTrans" cxnId="{6876905F-A1E4-4A8D-9F4A-5703751996AF}">
      <dgm:prSet/>
      <dgm:spPr/>
      <dgm:t>
        <a:bodyPr/>
        <a:lstStyle/>
        <a:p>
          <a:endParaRPr lang="lv-LV"/>
        </a:p>
      </dgm:t>
    </dgm:pt>
    <dgm:pt modelId="{71F7D8BB-8D69-4DCB-BD01-426D9BEEE021}" type="sibTrans" cxnId="{6876905F-A1E4-4A8D-9F4A-5703751996AF}">
      <dgm:prSet/>
      <dgm:spPr/>
      <dgm:t>
        <a:bodyPr/>
        <a:lstStyle/>
        <a:p>
          <a:endParaRPr lang="lv-LV"/>
        </a:p>
      </dgm:t>
    </dgm:pt>
    <dgm:pt modelId="{BC87B16C-EC1E-42BC-B861-65E6531F0173}">
      <dgm:prSet phldrT="[Teksts]" custT="1"/>
      <dgm:spPr/>
      <dgm:t>
        <a:bodyPr/>
        <a:lstStyle/>
        <a:p>
          <a:pPr algn="l"/>
          <a:r>
            <a:rPr lang="lv-LV" sz="2000" dirty="0" smtClean="0"/>
            <a:t>Laipnība		4</a:t>
          </a:r>
          <a:endParaRPr lang="lv-LV" sz="2000" dirty="0"/>
        </a:p>
      </dgm:t>
    </dgm:pt>
    <dgm:pt modelId="{37EF2ACA-61BC-4580-9B0A-EF75A8B81056}" type="parTrans" cxnId="{CA832DC6-EB97-45AD-BBD9-1637B12F2C8B}">
      <dgm:prSet/>
      <dgm:spPr/>
      <dgm:t>
        <a:bodyPr/>
        <a:lstStyle/>
        <a:p>
          <a:endParaRPr lang="lv-LV"/>
        </a:p>
      </dgm:t>
    </dgm:pt>
    <dgm:pt modelId="{1330102D-1869-4C82-9F57-6487F1A89D38}" type="sibTrans" cxnId="{CA832DC6-EB97-45AD-BBD9-1637B12F2C8B}">
      <dgm:prSet/>
      <dgm:spPr/>
      <dgm:t>
        <a:bodyPr/>
        <a:lstStyle/>
        <a:p>
          <a:endParaRPr lang="lv-LV"/>
        </a:p>
      </dgm:t>
    </dgm:pt>
    <dgm:pt modelId="{6B88E49C-9EB6-4219-BF1D-A244B8E67D60}">
      <dgm:prSet phldrT="[Teksts]" custT="1"/>
      <dgm:spPr>
        <a:solidFill>
          <a:schemeClr val="accent5">
            <a:lumMod val="60000"/>
            <a:lumOff val="40000"/>
            <a:alpha val="90000"/>
          </a:schemeClr>
        </a:solidFill>
      </dgm:spPr>
      <dgm:t>
        <a:bodyPr/>
        <a:lstStyle/>
        <a:p>
          <a:pPr algn="l"/>
          <a:r>
            <a:rPr lang="lv-LV" sz="2000" b="1" dirty="0" smtClean="0"/>
            <a:t>Pateicība	8</a:t>
          </a:r>
          <a:endParaRPr lang="lv-LV" sz="2000" b="1" dirty="0"/>
        </a:p>
      </dgm:t>
    </dgm:pt>
    <dgm:pt modelId="{C1276BCF-9FBA-44F2-8257-CDB2BA6A178D}" type="parTrans" cxnId="{937373C3-8926-4E72-A180-81E5A577CCA7}">
      <dgm:prSet/>
      <dgm:spPr/>
      <dgm:t>
        <a:bodyPr/>
        <a:lstStyle/>
        <a:p>
          <a:endParaRPr lang="lv-LV"/>
        </a:p>
      </dgm:t>
    </dgm:pt>
    <dgm:pt modelId="{975A97F2-E598-46F6-87DC-86A1BEAEB56E}" type="sibTrans" cxnId="{937373C3-8926-4E72-A180-81E5A577CCA7}">
      <dgm:prSet/>
      <dgm:spPr/>
      <dgm:t>
        <a:bodyPr/>
        <a:lstStyle/>
        <a:p>
          <a:endParaRPr lang="lv-LV"/>
        </a:p>
      </dgm:t>
    </dgm:pt>
    <dgm:pt modelId="{DA62C297-F593-442B-886D-8454AECEE004}">
      <dgm:prSet phldrT="[Teksts]" custT="1"/>
      <dgm:spPr/>
      <dgm:t>
        <a:bodyPr/>
        <a:lstStyle/>
        <a:p>
          <a:pPr algn="l"/>
          <a:r>
            <a:rPr lang="lv-LV" sz="2000" dirty="0" smtClean="0"/>
            <a:t>Tolerance	8</a:t>
          </a:r>
          <a:endParaRPr lang="lv-LV" sz="2000" dirty="0"/>
        </a:p>
      </dgm:t>
    </dgm:pt>
    <dgm:pt modelId="{0C1D01A8-6194-4A46-A885-14C13C6AEA94}" type="parTrans" cxnId="{6BE48F1A-D8C5-41CE-9477-1DF135DF8181}">
      <dgm:prSet/>
      <dgm:spPr/>
      <dgm:t>
        <a:bodyPr/>
        <a:lstStyle/>
        <a:p>
          <a:endParaRPr lang="lv-LV"/>
        </a:p>
      </dgm:t>
    </dgm:pt>
    <dgm:pt modelId="{5D17CB91-502B-4C19-B6A5-9F0448FB08DB}" type="sibTrans" cxnId="{6BE48F1A-D8C5-41CE-9477-1DF135DF8181}">
      <dgm:prSet/>
      <dgm:spPr/>
      <dgm:t>
        <a:bodyPr/>
        <a:lstStyle/>
        <a:p>
          <a:endParaRPr lang="lv-LV"/>
        </a:p>
      </dgm:t>
    </dgm:pt>
    <dgm:pt modelId="{C7EFD48B-1CEB-494A-9A67-E564296F8523}">
      <dgm:prSet phldrT="[Teksts]" custT="1"/>
      <dgm:spPr/>
      <dgm:t>
        <a:bodyPr/>
        <a:lstStyle/>
        <a:p>
          <a:pPr algn="l"/>
          <a:r>
            <a:rPr lang="lv-LV" sz="2000" dirty="0" smtClean="0"/>
            <a:t>Gudrība		6</a:t>
          </a:r>
          <a:endParaRPr lang="lv-LV" sz="2000" dirty="0"/>
        </a:p>
      </dgm:t>
    </dgm:pt>
    <dgm:pt modelId="{5C35FEDD-C4DC-49B7-9943-BE313475AD2F}" type="parTrans" cxnId="{A9344074-A6ED-4775-A720-1E8DCA64B54B}">
      <dgm:prSet/>
      <dgm:spPr/>
      <dgm:t>
        <a:bodyPr/>
        <a:lstStyle/>
        <a:p>
          <a:endParaRPr lang="lv-LV"/>
        </a:p>
      </dgm:t>
    </dgm:pt>
    <dgm:pt modelId="{0DB5E524-EF64-413E-9AA8-5FCD485B7C58}" type="sibTrans" cxnId="{A9344074-A6ED-4775-A720-1E8DCA64B54B}">
      <dgm:prSet/>
      <dgm:spPr/>
      <dgm:t>
        <a:bodyPr/>
        <a:lstStyle/>
        <a:p>
          <a:endParaRPr lang="lv-LV"/>
        </a:p>
      </dgm:t>
    </dgm:pt>
    <dgm:pt modelId="{BF2BB41C-499A-4B84-BB99-E60FE059ED12}">
      <dgm:prSet phldrT="[Teksts]" custT="1"/>
      <dgm:spPr/>
      <dgm:t>
        <a:bodyPr/>
        <a:lstStyle/>
        <a:p>
          <a:pPr algn="l"/>
          <a:r>
            <a:rPr lang="lv-LV" sz="2000" dirty="0" smtClean="0"/>
            <a:t>Līdzcietība	4</a:t>
          </a:r>
          <a:endParaRPr lang="lv-LV" sz="2000" dirty="0"/>
        </a:p>
      </dgm:t>
    </dgm:pt>
    <dgm:pt modelId="{7A281A78-5ED9-4FBD-8843-C17C87386AB0}" type="parTrans" cxnId="{B4F5805A-ECB2-4407-9652-4CC5AABB84DA}">
      <dgm:prSet/>
      <dgm:spPr/>
      <dgm:t>
        <a:bodyPr/>
        <a:lstStyle/>
        <a:p>
          <a:endParaRPr lang="lv-LV"/>
        </a:p>
      </dgm:t>
    </dgm:pt>
    <dgm:pt modelId="{9F328653-8F28-47A2-A753-702F5DABA704}" type="sibTrans" cxnId="{B4F5805A-ECB2-4407-9652-4CC5AABB84DA}">
      <dgm:prSet/>
      <dgm:spPr/>
      <dgm:t>
        <a:bodyPr/>
        <a:lstStyle/>
        <a:p>
          <a:endParaRPr lang="lv-LV"/>
        </a:p>
      </dgm:t>
    </dgm:pt>
    <dgm:pt modelId="{0B2CB127-4993-44F0-A760-7D0BDBFE4D3A}">
      <dgm:prSet phldrT="[Teksts]" custT="1"/>
      <dgm:spPr/>
      <dgm:t>
        <a:bodyPr/>
        <a:lstStyle/>
        <a:p>
          <a:pPr algn="l"/>
          <a:r>
            <a:rPr lang="lv-LV" sz="2000" dirty="0" smtClean="0"/>
            <a:t>Savaldība 	4</a:t>
          </a:r>
          <a:endParaRPr lang="lv-LV" sz="2000" dirty="0"/>
        </a:p>
      </dgm:t>
    </dgm:pt>
    <dgm:pt modelId="{9E5DF84E-9BEE-417E-9F23-298E5D92F483}" type="parTrans" cxnId="{E9C7E865-80AF-4CCB-9208-F01EFB2D0320}">
      <dgm:prSet/>
      <dgm:spPr/>
      <dgm:t>
        <a:bodyPr/>
        <a:lstStyle/>
        <a:p>
          <a:endParaRPr lang="lv-LV"/>
        </a:p>
      </dgm:t>
    </dgm:pt>
    <dgm:pt modelId="{797026AE-9DC3-490E-A85C-C8FFB4A424A5}" type="sibTrans" cxnId="{E9C7E865-80AF-4CCB-9208-F01EFB2D0320}">
      <dgm:prSet/>
      <dgm:spPr/>
      <dgm:t>
        <a:bodyPr/>
        <a:lstStyle/>
        <a:p>
          <a:endParaRPr lang="lv-LV"/>
        </a:p>
      </dgm:t>
    </dgm:pt>
    <dgm:pt modelId="{FF25856B-D762-41DB-A091-56858135BB4F}">
      <dgm:prSet phldrT="[Teksts]" custT="1"/>
      <dgm:spPr/>
      <dgm:t>
        <a:bodyPr/>
        <a:lstStyle/>
        <a:p>
          <a:pPr algn="l"/>
          <a:r>
            <a:rPr lang="lv-LV" sz="2000" dirty="0" smtClean="0"/>
            <a:t>Drosme		1</a:t>
          </a:r>
          <a:endParaRPr lang="lv-LV" sz="2000" dirty="0"/>
        </a:p>
      </dgm:t>
    </dgm:pt>
    <dgm:pt modelId="{39AA6536-2770-47A4-A52A-E30639F59DD7}" type="parTrans" cxnId="{2505B98E-6807-4834-9FF1-EFB596AAA8EA}">
      <dgm:prSet/>
      <dgm:spPr/>
      <dgm:t>
        <a:bodyPr/>
        <a:lstStyle/>
        <a:p>
          <a:endParaRPr lang="lv-LV"/>
        </a:p>
      </dgm:t>
    </dgm:pt>
    <dgm:pt modelId="{173CB0D9-6A90-42D8-B453-F0A9679B80D7}" type="sibTrans" cxnId="{2505B98E-6807-4834-9FF1-EFB596AAA8EA}">
      <dgm:prSet/>
      <dgm:spPr/>
      <dgm:t>
        <a:bodyPr/>
        <a:lstStyle/>
        <a:p>
          <a:endParaRPr lang="lv-LV"/>
        </a:p>
      </dgm:t>
    </dgm:pt>
    <dgm:pt modelId="{2CE07E14-00B0-44D2-A0EC-2CC6827AE5C7}">
      <dgm:prSet phldrT="[Teksts]" custT="1"/>
      <dgm:spPr/>
      <dgm:t>
        <a:bodyPr/>
        <a:lstStyle/>
        <a:p>
          <a:pPr algn="l"/>
          <a:r>
            <a:rPr lang="lv-LV" sz="2000" dirty="0" smtClean="0"/>
            <a:t>Centība		2</a:t>
          </a:r>
          <a:endParaRPr lang="lv-LV" sz="2000" dirty="0"/>
        </a:p>
      </dgm:t>
    </dgm:pt>
    <dgm:pt modelId="{2279393D-AD17-41CC-B7DA-37D71459401E}" type="parTrans" cxnId="{736C37D4-9393-4780-9E88-8F049EA5C525}">
      <dgm:prSet/>
      <dgm:spPr/>
      <dgm:t>
        <a:bodyPr/>
        <a:lstStyle/>
        <a:p>
          <a:endParaRPr lang="lv-LV"/>
        </a:p>
      </dgm:t>
    </dgm:pt>
    <dgm:pt modelId="{AE88D39E-D139-4642-9680-7BCAA7065573}" type="sibTrans" cxnId="{736C37D4-9393-4780-9E88-8F049EA5C525}">
      <dgm:prSet/>
      <dgm:spPr/>
      <dgm:t>
        <a:bodyPr/>
        <a:lstStyle/>
        <a:p>
          <a:endParaRPr lang="lv-LV"/>
        </a:p>
      </dgm:t>
    </dgm:pt>
    <dgm:pt modelId="{69751C8D-FF4E-490C-8868-96F62556321D}">
      <dgm:prSet phldrT="[Teksts]" custT="1"/>
      <dgm:spPr/>
      <dgm:t>
        <a:bodyPr/>
        <a:lstStyle/>
        <a:p>
          <a:pPr algn="l"/>
          <a:r>
            <a:rPr lang="lv-LV" sz="2000" dirty="0" smtClean="0"/>
            <a:t>Mērenība	1</a:t>
          </a:r>
          <a:endParaRPr lang="lv-LV" sz="2000" dirty="0"/>
        </a:p>
      </dgm:t>
    </dgm:pt>
    <dgm:pt modelId="{A346FF08-2DA4-4FD4-94A2-5AC368CF8873}" type="parTrans" cxnId="{EBD2B0D8-2323-4AD4-B419-408C7D40393B}">
      <dgm:prSet/>
      <dgm:spPr/>
      <dgm:t>
        <a:bodyPr/>
        <a:lstStyle/>
        <a:p>
          <a:endParaRPr lang="lv-LV"/>
        </a:p>
      </dgm:t>
    </dgm:pt>
    <dgm:pt modelId="{53C53D93-36CD-4632-BBB2-5437D6689AAE}" type="sibTrans" cxnId="{EBD2B0D8-2323-4AD4-B419-408C7D40393B}">
      <dgm:prSet/>
      <dgm:spPr/>
      <dgm:t>
        <a:bodyPr/>
        <a:lstStyle/>
        <a:p>
          <a:endParaRPr lang="lv-LV"/>
        </a:p>
      </dgm:t>
    </dgm:pt>
    <dgm:pt modelId="{EA4BD87F-FC9D-424C-9481-968BD9B19676}" type="pres">
      <dgm:prSet presAssocID="{5CE2D1C5-44D2-41A5-BABE-F8BFFFDEE85A}" presName="compositeShape" presStyleCnt="0">
        <dgm:presLayoutVars>
          <dgm:dir/>
          <dgm:resizeHandles/>
        </dgm:presLayoutVars>
      </dgm:prSet>
      <dgm:spPr/>
    </dgm:pt>
    <dgm:pt modelId="{2710E8FC-2485-4FE6-9F35-4CC90CD7C632}" type="pres">
      <dgm:prSet presAssocID="{5CE2D1C5-44D2-41A5-BABE-F8BFFFDEE85A}" presName="pyramid" presStyleLbl="node1" presStyleIdx="0" presStyleCnt="1" custLinFactNeighborX="9413" custLinFactNeighborY="-92"/>
      <dgm:spPr>
        <a:solidFill>
          <a:schemeClr val="accent1">
            <a:alpha val="65000"/>
          </a:schemeClr>
        </a:solidFill>
      </dgm:spPr>
    </dgm:pt>
    <dgm:pt modelId="{7A12592A-3517-4022-8CDE-FCC8226AACDE}" type="pres">
      <dgm:prSet presAssocID="{5CE2D1C5-44D2-41A5-BABE-F8BFFFDEE85A}" presName="theList" presStyleCnt="0"/>
      <dgm:spPr/>
    </dgm:pt>
    <dgm:pt modelId="{2FC440B0-F0B2-44D8-A14C-EAEAEA804FE3}" type="pres">
      <dgm:prSet presAssocID="{D8E7DD4A-1351-44BA-923B-A9728780ED94}" presName="aNode" presStyleLbl="fgAcc1" presStyleIdx="0" presStyleCnt="12">
        <dgm:presLayoutVars>
          <dgm:bulletEnabled val="1"/>
        </dgm:presLayoutVars>
      </dgm:prSet>
      <dgm:spPr/>
      <dgm:t>
        <a:bodyPr/>
        <a:lstStyle/>
        <a:p>
          <a:endParaRPr lang="lv-LV"/>
        </a:p>
      </dgm:t>
    </dgm:pt>
    <dgm:pt modelId="{0931CACA-DEAC-4649-8239-570A18CDAD0D}" type="pres">
      <dgm:prSet presAssocID="{D8E7DD4A-1351-44BA-923B-A9728780ED94}" presName="aSpace" presStyleCnt="0"/>
      <dgm:spPr/>
    </dgm:pt>
    <dgm:pt modelId="{611B8BF9-ED1C-4D8C-AE32-462807952CD1}" type="pres">
      <dgm:prSet presAssocID="{166FD5C9-4801-4D6A-B060-29D66CF38C54}" presName="aNode" presStyleLbl="fgAcc1" presStyleIdx="1" presStyleCnt="12">
        <dgm:presLayoutVars>
          <dgm:bulletEnabled val="1"/>
        </dgm:presLayoutVars>
      </dgm:prSet>
      <dgm:spPr/>
      <dgm:t>
        <a:bodyPr/>
        <a:lstStyle/>
        <a:p>
          <a:endParaRPr lang="lv-LV"/>
        </a:p>
      </dgm:t>
    </dgm:pt>
    <dgm:pt modelId="{7E87E63A-4ADA-4197-9A36-007B47AA37F5}" type="pres">
      <dgm:prSet presAssocID="{166FD5C9-4801-4D6A-B060-29D66CF38C54}" presName="aSpace" presStyleCnt="0"/>
      <dgm:spPr/>
    </dgm:pt>
    <dgm:pt modelId="{02ADCAA3-4173-4FC9-863F-C4CC5B123C4B}" type="pres">
      <dgm:prSet presAssocID="{859FE416-C31D-4770-B61B-2D7978DC1CE2}" presName="aNode" presStyleLbl="fgAcc1" presStyleIdx="2" presStyleCnt="12">
        <dgm:presLayoutVars>
          <dgm:bulletEnabled val="1"/>
        </dgm:presLayoutVars>
      </dgm:prSet>
      <dgm:spPr/>
      <dgm:t>
        <a:bodyPr/>
        <a:lstStyle/>
        <a:p>
          <a:endParaRPr lang="lv-LV"/>
        </a:p>
      </dgm:t>
    </dgm:pt>
    <dgm:pt modelId="{CE47A994-E23D-4270-A62C-6DD62B639865}" type="pres">
      <dgm:prSet presAssocID="{859FE416-C31D-4770-B61B-2D7978DC1CE2}" presName="aSpace" presStyleCnt="0"/>
      <dgm:spPr/>
    </dgm:pt>
    <dgm:pt modelId="{2E5B4265-2204-4453-9B76-9391D6BD83A2}" type="pres">
      <dgm:prSet presAssocID="{6B88E49C-9EB6-4219-BF1D-A244B8E67D60}" presName="aNode" presStyleLbl="fgAcc1" presStyleIdx="3" presStyleCnt="12">
        <dgm:presLayoutVars>
          <dgm:bulletEnabled val="1"/>
        </dgm:presLayoutVars>
      </dgm:prSet>
      <dgm:spPr/>
      <dgm:t>
        <a:bodyPr/>
        <a:lstStyle/>
        <a:p>
          <a:endParaRPr lang="lv-LV"/>
        </a:p>
      </dgm:t>
    </dgm:pt>
    <dgm:pt modelId="{2ED51B2C-7058-4AB3-B9C4-4D258D92BB36}" type="pres">
      <dgm:prSet presAssocID="{6B88E49C-9EB6-4219-BF1D-A244B8E67D60}" presName="aSpace" presStyleCnt="0"/>
      <dgm:spPr/>
    </dgm:pt>
    <dgm:pt modelId="{20A96CA8-52A7-4CFE-BB80-DDF24B6F9155}" type="pres">
      <dgm:prSet presAssocID="{DA62C297-F593-442B-886D-8454AECEE004}" presName="aNode" presStyleLbl="fgAcc1" presStyleIdx="4" presStyleCnt="12">
        <dgm:presLayoutVars>
          <dgm:bulletEnabled val="1"/>
        </dgm:presLayoutVars>
      </dgm:prSet>
      <dgm:spPr/>
      <dgm:t>
        <a:bodyPr/>
        <a:lstStyle/>
        <a:p>
          <a:endParaRPr lang="lv-LV"/>
        </a:p>
      </dgm:t>
    </dgm:pt>
    <dgm:pt modelId="{B54234F2-9CF5-498D-9F4C-012CCB74D795}" type="pres">
      <dgm:prSet presAssocID="{DA62C297-F593-442B-886D-8454AECEE004}" presName="aSpace" presStyleCnt="0"/>
      <dgm:spPr/>
    </dgm:pt>
    <dgm:pt modelId="{DCADB5C2-F6BC-42DB-862E-46163382BC44}" type="pres">
      <dgm:prSet presAssocID="{C7EFD48B-1CEB-494A-9A67-E564296F8523}" presName="aNode" presStyleLbl="fgAcc1" presStyleIdx="5" presStyleCnt="12" custLinFactNeighborY="50144">
        <dgm:presLayoutVars>
          <dgm:bulletEnabled val="1"/>
        </dgm:presLayoutVars>
      </dgm:prSet>
      <dgm:spPr/>
      <dgm:t>
        <a:bodyPr/>
        <a:lstStyle/>
        <a:p>
          <a:endParaRPr lang="lv-LV"/>
        </a:p>
      </dgm:t>
    </dgm:pt>
    <dgm:pt modelId="{221CD632-D764-4A30-B17D-28E957C89B8D}" type="pres">
      <dgm:prSet presAssocID="{C7EFD48B-1CEB-494A-9A67-E564296F8523}" presName="aSpace" presStyleCnt="0"/>
      <dgm:spPr/>
    </dgm:pt>
    <dgm:pt modelId="{6A1E6F59-1281-4858-B94D-22EE123FBCB5}" type="pres">
      <dgm:prSet presAssocID="{BF2BB41C-499A-4B84-BB99-E60FE059ED12}" presName="aNode" presStyleLbl="fgAcc1" presStyleIdx="6" presStyleCnt="12">
        <dgm:presLayoutVars>
          <dgm:bulletEnabled val="1"/>
        </dgm:presLayoutVars>
      </dgm:prSet>
      <dgm:spPr/>
      <dgm:t>
        <a:bodyPr/>
        <a:lstStyle/>
        <a:p>
          <a:endParaRPr lang="lv-LV"/>
        </a:p>
      </dgm:t>
    </dgm:pt>
    <dgm:pt modelId="{1CDE7DEA-2BAC-449E-BC55-59C29BAA6910}" type="pres">
      <dgm:prSet presAssocID="{BF2BB41C-499A-4B84-BB99-E60FE059ED12}" presName="aSpace" presStyleCnt="0"/>
      <dgm:spPr/>
    </dgm:pt>
    <dgm:pt modelId="{AC86BDC5-2904-4F69-90CB-837D4972C9E0}" type="pres">
      <dgm:prSet presAssocID="{0B2CB127-4993-44F0-A760-7D0BDBFE4D3A}" presName="aNode" presStyleLbl="fgAcc1" presStyleIdx="7" presStyleCnt="12">
        <dgm:presLayoutVars>
          <dgm:bulletEnabled val="1"/>
        </dgm:presLayoutVars>
      </dgm:prSet>
      <dgm:spPr/>
      <dgm:t>
        <a:bodyPr/>
        <a:lstStyle/>
        <a:p>
          <a:endParaRPr lang="lv-LV"/>
        </a:p>
      </dgm:t>
    </dgm:pt>
    <dgm:pt modelId="{49DB54C7-B688-4A1D-9A0A-977CDEE03328}" type="pres">
      <dgm:prSet presAssocID="{0B2CB127-4993-44F0-A760-7D0BDBFE4D3A}" presName="aSpace" presStyleCnt="0"/>
      <dgm:spPr/>
    </dgm:pt>
    <dgm:pt modelId="{7F398035-0443-4E10-99D6-A1DFFA0D0B52}" type="pres">
      <dgm:prSet presAssocID="{BC87B16C-EC1E-42BC-B861-65E6531F0173}" presName="aNode" presStyleLbl="fgAcc1" presStyleIdx="8" presStyleCnt="12">
        <dgm:presLayoutVars>
          <dgm:bulletEnabled val="1"/>
        </dgm:presLayoutVars>
      </dgm:prSet>
      <dgm:spPr/>
      <dgm:t>
        <a:bodyPr/>
        <a:lstStyle/>
        <a:p>
          <a:endParaRPr lang="lv-LV"/>
        </a:p>
      </dgm:t>
    </dgm:pt>
    <dgm:pt modelId="{BCA78967-6A01-4B02-8356-8A9678F2F367}" type="pres">
      <dgm:prSet presAssocID="{BC87B16C-EC1E-42BC-B861-65E6531F0173}" presName="aSpace" presStyleCnt="0"/>
      <dgm:spPr/>
    </dgm:pt>
    <dgm:pt modelId="{4ADCCB41-B25B-43B6-AE27-FFC860A328A1}" type="pres">
      <dgm:prSet presAssocID="{2CE07E14-00B0-44D2-A0EC-2CC6827AE5C7}" presName="aNode" presStyleLbl="fgAcc1" presStyleIdx="9" presStyleCnt="12">
        <dgm:presLayoutVars>
          <dgm:bulletEnabled val="1"/>
        </dgm:presLayoutVars>
      </dgm:prSet>
      <dgm:spPr/>
      <dgm:t>
        <a:bodyPr/>
        <a:lstStyle/>
        <a:p>
          <a:endParaRPr lang="lv-LV"/>
        </a:p>
      </dgm:t>
    </dgm:pt>
    <dgm:pt modelId="{92F7219E-DA0F-4DDE-BBA8-0E45BF7E691B}" type="pres">
      <dgm:prSet presAssocID="{2CE07E14-00B0-44D2-A0EC-2CC6827AE5C7}" presName="aSpace" presStyleCnt="0"/>
      <dgm:spPr/>
    </dgm:pt>
    <dgm:pt modelId="{1B0793DF-AFFB-4DFA-9529-7D590D2A3A33}" type="pres">
      <dgm:prSet presAssocID="{FF25856B-D762-41DB-A091-56858135BB4F}" presName="aNode" presStyleLbl="fgAcc1" presStyleIdx="10" presStyleCnt="12">
        <dgm:presLayoutVars>
          <dgm:bulletEnabled val="1"/>
        </dgm:presLayoutVars>
      </dgm:prSet>
      <dgm:spPr/>
      <dgm:t>
        <a:bodyPr/>
        <a:lstStyle/>
        <a:p>
          <a:endParaRPr lang="lv-LV"/>
        </a:p>
      </dgm:t>
    </dgm:pt>
    <dgm:pt modelId="{4E1D9830-F666-459D-8978-A85D3B658141}" type="pres">
      <dgm:prSet presAssocID="{FF25856B-D762-41DB-A091-56858135BB4F}" presName="aSpace" presStyleCnt="0"/>
      <dgm:spPr/>
    </dgm:pt>
    <dgm:pt modelId="{3B18C3F2-3CE2-4B23-8CB9-2825D99C017F}" type="pres">
      <dgm:prSet presAssocID="{69751C8D-FF4E-490C-8868-96F62556321D}" presName="aNode" presStyleLbl="fgAcc1" presStyleIdx="11" presStyleCnt="12">
        <dgm:presLayoutVars>
          <dgm:bulletEnabled val="1"/>
        </dgm:presLayoutVars>
      </dgm:prSet>
      <dgm:spPr/>
      <dgm:t>
        <a:bodyPr/>
        <a:lstStyle/>
        <a:p>
          <a:endParaRPr lang="lv-LV"/>
        </a:p>
      </dgm:t>
    </dgm:pt>
    <dgm:pt modelId="{C300370E-485A-42E6-8B5D-D02B4C4F339A}" type="pres">
      <dgm:prSet presAssocID="{69751C8D-FF4E-490C-8868-96F62556321D}" presName="aSpace" presStyleCnt="0"/>
      <dgm:spPr/>
    </dgm:pt>
  </dgm:ptLst>
  <dgm:cxnLst>
    <dgm:cxn modelId="{6BE48F1A-D8C5-41CE-9477-1DF135DF8181}" srcId="{5CE2D1C5-44D2-41A5-BABE-F8BFFFDEE85A}" destId="{DA62C297-F593-442B-886D-8454AECEE004}" srcOrd="4" destOrd="0" parTransId="{0C1D01A8-6194-4A46-A885-14C13C6AEA94}" sibTransId="{5D17CB91-502B-4C19-B6A5-9F0448FB08DB}"/>
    <dgm:cxn modelId="{8C2E92AC-5736-4C78-B42D-DEAC818B24CD}" type="presOf" srcId="{0B2CB127-4993-44F0-A760-7D0BDBFE4D3A}" destId="{AC86BDC5-2904-4F69-90CB-837D4972C9E0}" srcOrd="0" destOrd="0" presId="urn:microsoft.com/office/officeart/2005/8/layout/pyramid2"/>
    <dgm:cxn modelId="{B4F5805A-ECB2-4407-9652-4CC5AABB84DA}" srcId="{5CE2D1C5-44D2-41A5-BABE-F8BFFFDEE85A}" destId="{BF2BB41C-499A-4B84-BB99-E60FE059ED12}" srcOrd="6" destOrd="0" parTransId="{7A281A78-5ED9-4FBD-8843-C17C87386AB0}" sibTransId="{9F328653-8F28-47A2-A753-702F5DABA704}"/>
    <dgm:cxn modelId="{AE2F01B1-2800-4605-928C-568E0E2B98B5}" type="presOf" srcId="{DA62C297-F593-442B-886D-8454AECEE004}" destId="{20A96CA8-52A7-4CFE-BB80-DDF24B6F9155}" srcOrd="0" destOrd="0" presId="urn:microsoft.com/office/officeart/2005/8/layout/pyramid2"/>
    <dgm:cxn modelId="{73A3AD2C-4CCF-48C7-A7B1-6816E759708F}" type="presOf" srcId="{859FE416-C31D-4770-B61B-2D7978DC1CE2}" destId="{02ADCAA3-4173-4FC9-863F-C4CC5B123C4B}" srcOrd="0" destOrd="0" presId="urn:microsoft.com/office/officeart/2005/8/layout/pyramid2"/>
    <dgm:cxn modelId="{00FDC8F3-F667-40D4-8179-8D774EA56B68}" type="presOf" srcId="{C7EFD48B-1CEB-494A-9A67-E564296F8523}" destId="{DCADB5C2-F6BC-42DB-862E-46163382BC44}" srcOrd="0" destOrd="0" presId="urn:microsoft.com/office/officeart/2005/8/layout/pyramid2"/>
    <dgm:cxn modelId="{5B5083E5-3586-4797-81C9-55F688F1D35C}" srcId="{5CE2D1C5-44D2-41A5-BABE-F8BFFFDEE85A}" destId="{166FD5C9-4801-4D6A-B060-29D66CF38C54}" srcOrd="1" destOrd="0" parTransId="{1C0E8714-103C-4656-B173-CEE94C12F37C}" sibTransId="{480B6233-9A82-4EA9-B069-DE35A347E3C2}"/>
    <dgm:cxn modelId="{A0991B7E-8F99-418D-AEF5-73247E3B542A}" srcId="{5CE2D1C5-44D2-41A5-BABE-F8BFFFDEE85A}" destId="{D8E7DD4A-1351-44BA-923B-A9728780ED94}" srcOrd="0" destOrd="0" parTransId="{FC995D12-B725-40D4-AD1A-AE9741E642E0}" sibTransId="{5C0D6443-2813-447E-9CF0-F6D17F0433DE}"/>
    <dgm:cxn modelId="{DB1733FD-5E85-4703-BAED-BCB49715AD44}" type="presOf" srcId="{5CE2D1C5-44D2-41A5-BABE-F8BFFFDEE85A}" destId="{EA4BD87F-FC9D-424C-9481-968BD9B19676}" srcOrd="0" destOrd="0" presId="urn:microsoft.com/office/officeart/2005/8/layout/pyramid2"/>
    <dgm:cxn modelId="{937373C3-8926-4E72-A180-81E5A577CCA7}" srcId="{5CE2D1C5-44D2-41A5-BABE-F8BFFFDEE85A}" destId="{6B88E49C-9EB6-4219-BF1D-A244B8E67D60}" srcOrd="3" destOrd="0" parTransId="{C1276BCF-9FBA-44F2-8257-CDB2BA6A178D}" sibTransId="{975A97F2-E598-46F6-87DC-86A1BEAEB56E}"/>
    <dgm:cxn modelId="{B5713A71-9362-405C-9660-2A380DCC05D2}" type="presOf" srcId="{BF2BB41C-499A-4B84-BB99-E60FE059ED12}" destId="{6A1E6F59-1281-4858-B94D-22EE123FBCB5}" srcOrd="0" destOrd="0" presId="urn:microsoft.com/office/officeart/2005/8/layout/pyramid2"/>
    <dgm:cxn modelId="{7EB17F08-A491-439F-9F93-CD56FF86A17E}" type="presOf" srcId="{166FD5C9-4801-4D6A-B060-29D66CF38C54}" destId="{611B8BF9-ED1C-4D8C-AE32-462807952CD1}" srcOrd="0" destOrd="0" presId="urn:microsoft.com/office/officeart/2005/8/layout/pyramid2"/>
    <dgm:cxn modelId="{2505B98E-6807-4834-9FF1-EFB596AAA8EA}" srcId="{5CE2D1C5-44D2-41A5-BABE-F8BFFFDEE85A}" destId="{FF25856B-D762-41DB-A091-56858135BB4F}" srcOrd="10" destOrd="0" parTransId="{39AA6536-2770-47A4-A52A-E30639F59DD7}" sibTransId="{173CB0D9-6A90-42D8-B453-F0A9679B80D7}"/>
    <dgm:cxn modelId="{EBD2B0D8-2323-4AD4-B419-408C7D40393B}" srcId="{5CE2D1C5-44D2-41A5-BABE-F8BFFFDEE85A}" destId="{69751C8D-FF4E-490C-8868-96F62556321D}" srcOrd="11" destOrd="0" parTransId="{A346FF08-2DA4-4FD4-94A2-5AC368CF8873}" sibTransId="{53C53D93-36CD-4632-BBB2-5437D6689AAE}"/>
    <dgm:cxn modelId="{6876905F-A1E4-4A8D-9F4A-5703751996AF}" srcId="{5CE2D1C5-44D2-41A5-BABE-F8BFFFDEE85A}" destId="{859FE416-C31D-4770-B61B-2D7978DC1CE2}" srcOrd="2" destOrd="0" parTransId="{1C61D500-944D-49BD-9ADB-F943E5710D1A}" sibTransId="{71F7D8BB-8D69-4DCB-BD01-426D9BEEE021}"/>
    <dgm:cxn modelId="{8948094F-5F8E-4F46-A02D-A1CF2AC3B694}" type="presOf" srcId="{2CE07E14-00B0-44D2-A0EC-2CC6827AE5C7}" destId="{4ADCCB41-B25B-43B6-AE27-FFC860A328A1}" srcOrd="0" destOrd="0" presId="urn:microsoft.com/office/officeart/2005/8/layout/pyramid2"/>
    <dgm:cxn modelId="{CA832DC6-EB97-45AD-BBD9-1637B12F2C8B}" srcId="{5CE2D1C5-44D2-41A5-BABE-F8BFFFDEE85A}" destId="{BC87B16C-EC1E-42BC-B861-65E6531F0173}" srcOrd="8" destOrd="0" parTransId="{37EF2ACA-61BC-4580-9B0A-EF75A8B81056}" sibTransId="{1330102D-1869-4C82-9F57-6487F1A89D38}"/>
    <dgm:cxn modelId="{38F6C97B-F657-49CB-9F19-FF5665201048}" type="presOf" srcId="{69751C8D-FF4E-490C-8868-96F62556321D}" destId="{3B18C3F2-3CE2-4B23-8CB9-2825D99C017F}" srcOrd="0" destOrd="0" presId="urn:microsoft.com/office/officeart/2005/8/layout/pyramid2"/>
    <dgm:cxn modelId="{9E2E98B7-E6A5-4C02-A5A2-35141E1C74EA}" type="presOf" srcId="{BC87B16C-EC1E-42BC-B861-65E6531F0173}" destId="{7F398035-0443-4E10-99D6-A1DFFA0D0B52}" srcOrd="0" destOrd="0" presId="urn:microsoft.com/office/officeart/2005/8/layout/pyramid2"/>
    <dgm:cxn modelId="{A9344074-A6ED-4775-A720-1E8DCA64B54B}" srcId="{5CE2D1C5-44D2-41A5-BABE-F8BFFFDEE85A}" destId="{C7EFD48B-1CEB-494A-9A67-E564296F8523}" srcOrd="5" destOrd="0" parTransId="{5C35FEDD-C4DC-49B7-9943-BE313475AD2F}" sibTransId="{0DB5E524-EF64-413E-9AA8-5FCD485B7C58}"/>
    <dgm:cxn modelId="{E9C7E865-80AF-4CCB-9208-F01EFB2D0320}" srcId="{5CE2D1C5-44D2-41A5-BABE-F8BFFFDEE85A}" destId="{0B2CB127-4993-44F0-A760-7D0BDBFE4D3A}" srcOrd="7" destOrd="0" parTransId="{9E5DF84E-9BEE-417E-9F23-298E5D92F483}" sibTransId="{797026AE-9DC3-490E-A85C-C8FFB4A424A5}"/>
    <dgm:cxn modelId="{A8B879F6-B18A-4F9D-94A4-E875896C0F4C}" type="presOf" srcId="{FF25856B-D762-41DB-A091-56858135BB4F}" destId="{1B0793DF-AFFB-4DFA-9529-7D590D2A3A33}" srcOrd="0" destOrd="0" presId="urn:microsoft.com/office/officeart/2005/8/layout/pyramid2"/>
    <dgm:cxn modelId="{736C37D4-9393-4780-9E88-8F049EA5C525}" srcId="{5CE2D1C5-44D2-41A5-BABE-F8BFFFDEE85A}" destId="{2CE07E14-00B0-44D2-A0EC-2CC6827AE5C7}" srcOrd="9" destOrd="0" parTransId="{2279393D-AD17-41CC-B7DA-37D71459401E}" sibTransId="{AE88D39E-D139-4642-9680-7BCAA7065573}"/>
    <dgm:cxn modelId="{1ADFF772-B6AA-4A01-AD84-106F09FFD19E}" type="presOf" srcId="{D8E7DD4A-1351-44BA-923B-A9728780ED94}" destId="{2FC440B0-F0B2-44D8-A14C-EAEAEA804FE3}" srcOrd="0" destOrd="0" presId="urn:microsoft.com/office/officeart/2005/8/layout/pyramid2"/>
    <dgm:cxn modelId="{1B0F5E5B-3EBA-4331-A7F7-466B51F1F733}" type="presOf" srcId="{6B88E49C-9EB6-4219-BF1D-A244B8E67D60}" destId="{2E5B4265-2204-4453-9B76-9391D6BD83A2}" srcOrd="0" destOrd="0" presId="urn:microsoft.com/office/officeart/2005/8/layout/pyramid2"/>
    <dgm:cxn modelId="{855D9BBE-9180-4433-BAA4-90C074F16626}" type="presParOf" srcId="{EA4BD87F-FC9D-424C-9481-968BD9B19676}" destId="{2710E8FC-2485-4FE6-9F35-4CC90CD7C632}" srcOrd="0" destOrd="0" presId="urn:microsoft.com/office/officeart/2005/8/layout/pyramid2"/>
    <dgm:cxn modelId="{0B3EF369-6AB5-4B83-BDEE-BEEF420A78E7}" type="presParOf" srcId="{EA4BD87F-FC9D-424C-9481-968BD9B19676}" destId="{7A12592A-3517-4022-8CDE-FCC8226AACDE}" srcOrd="1" destOrd="0" presId="urn:microsoft.com/office/officeart/2005/8/layout/pyramid2"/>
    <dgm:cxn modelId="{81184B86-5E4E-4F3F-B9C6-FA920DA629D7}" type="presParOf" srcId="{7A12592A-3517-4022-8CDE-FCC8226AACDE}" destId="{2FC440B0-F0B2-44D8-A14C-EAEAEA804FE3}" srcOrd="0" destOrd="0" presId="urn:microsoft.com/office/officeart/2005/8/layout/pyramid2"/>
    <dgm:cxn modelId="{369DC863-6E08-4F74-910D-D6CF58DDA138}" type="presParOf" srcId="{7A12592A-3517-4022-8CDE-FCC8226AACDE}" destId="{0931CACA-DEAC-4649-8239-570A18CDAD0D}" srcOrd="1" destOrd="0" presId="urn:microsoft.com/office/officeart/2005/8/layout/pyramid2"/>
    <dgm:cxn modelId="{90876DDD-DDE9-4C01-B493-559C9A09BB2E}" type="presParOf" srcId="{7A12592A-3517-4022-8CDE-FCC8226AACDE}" destId="{611B8BF9-ED1C-4D8C-AE32-462807952CD1}" srcOrd="2" destOrd="0" presId="urn:microsoft.com/office/officeart/2005/8/layout/pyramid2"/>
    <dgm:cxn modelId="{0F1830CA-A795-4A2B-94AF-87A390FEA1AE}" type="presParOf" srcId="{7A12592A-3517-4022-8CDE-FCC8226AACDE}" destId="{7E87E63A-4ADA-4197-9A36-007B47AA37F5}" srcOrd="3" destOrd="0" presId="urn:microsoft.com/office/officeart/2005/8/layout/pyramid2"/>
    <dgm:cxn modelId="{314C6AED-A38F-4BB6-97DF-3FD9C0F2A770}" type="presParOf" srcId="{7A12592A-3517-4022-8CDE-FCC8226AACDE}" destId="{02ADCAA3-4173-4FC9-863F-C4CC5B123C4B}" srcOrd="4" destOrd="0" presId="urn:microsoft.com/office/officeart/2005/8/layout/pyramid2"/>
    <dgm:cxn modelId="{F69DD3C2-FDA8-4CC8-BBE5-184B7BD1BA93}" type="presParOf" srcId="{7A12592A-3517-4022-8CDE-FCC8226AACDE}" destId="{CE47A994-E23D-4270-A62C-6DD62B639865}" srcOrd="5" destOrd="0" presId="urn:microsoft.com/office/officeart/2005/8/layout/pyramid2"/>
    <dgm:cxn modelId="{6A006585-CF71-468A-B13A-41AA2E66E4EC}" type="presParOf" srcId="{7A12592A-3517-4022-8CDE-FCC8226AACDE}" destId="{2E5B4265-2204-4453-9B76-9391D6BD83A2}" srcOrd="6" destOrd="0" presId="urn:microsoft.com/office/officeart/2005/8/layout/pyramid2"/>
    <dgm:cxn modelId="{94167B8B-39BB-4181-BF5E-4B4F53CBDA9F}" type="presParOf" srcId="{7A12592A-3517-4022-8CDE-FCC8226AACDE}" destId="{2ED51B2C-7058-4AB3-B9C4-4D258D92BB36}" srcOrd="7" destOrd="0" presId="urn:microsoft.com/office/officeart/2005/8/layout/pyramid2"/>
    <dgm:cxn modelId="{95FFBFF2-1A07-4B8F-88D1-8A2FF71A1A19}" type="presParOf" srcId="{7A12592A-3517-4022-8CDE-FCC8226AACDE}" destId="{20A96CA8-52A7-4CFE-BB80-DDF24B6F9155}" srcOrd="8" destOrd="0" presId="urn:microsoft.com/office/officeart/2005/8/layout/pyramid2"/>
    <dgm:cxn modelId="{74BE549C-5B81-4E7D-B6A6-5F51D8460580}" type="presParOf" srcId="{7A12592A-3517-4022-8CDE-FCC8226AACDE}" destId="{B54234F2-9CF5-498D-9F4C-012CCB74D795}" srcOrd="9" destOrd="0" presId="urn:microsoft.com/office/officeart/2005/8/layout/pyramid2"/>
    <dgm:cxn modelId="{FCBBFAB7-0790-4AFE-AE55-AB9944283C92}" type="presParOf" srcId="{7A12592A-3517-4022-8CDE-FCC8226AACDE}" destId="{DCADB5C2-F6BC-42DB-862E-46163382BC44}" srcOrd="10" destOrd="0" presId="urn:microsoft.com/office/officeart/2005/8/layout/pyramid2"/>
    <dgm:cxn modelId="{B9DFE0CE-A06F-466F-951E-52615230F4EE}" type="presParOf" srcId="{7A12592A-3517-4022-8CDE-FCC8226AACDE}" destId="{221CD632-D764-4A30-B17D-28E957C89B8D}" srcOrd="11" destOrd="0" presId="urn:microsoft.com/office/officeart/2005/8/layout/pyramid2"/>
    <dgm:cxn modelId="{D8C65543-F1C7-4C0B-BD16-275D36ADB2B8}" type="presParOf" srcId="{7A12592A-3517-4022-8CDE-FCC8226AACDE}" destId="{6A1E6F59-1281-4858-B94D-22EE123FBCB5}" srcOrd="12" destOrd="0" presId="urn:microsoft.com/office/officeart/2005/8/layout/pyramid2"/>
    <dgm:cxn modelId="{5ED75C0E-1881-415B-A0FC-9A53F8F8374B}" type="presParOf" srcId="{7A12592A-3517-4022-8CDE-FCC8226AACDE}" destId="{1CDE7DEA-2BAC-449E-BC55-59C29BAA6910}" srcOrd="13" destOrd="0" presId="urn:microsoft.com/office/officeart/2005/8/layout/pyramid2"/>
    <dgm:cxn modelId="{79C2B1AB-2A0C-41A2-BBB7-7593AC736413}" type="presParOf" srcId="{7A12592A-3517-4022-8CDE-FCC8226AACDE}" destId="{AC86BDC5-2904-4F69-90CB-837D4972C9E0}" srcOrd="14" destOrd="0" presId="urn:microsoft.com/office/officeart/2005/8/layout/pyramid2"/>
    <dgm:cxn modelId="{A61A9979-0C4B-48FE-BC10-C7DCB6B4563B}" type="presParOf" srcId="{7A12592A-3517-4022-8CDE-FCC8226AACDE}" destId="{49DB54C7-B688-4A1D-9A0A-977CDEE03328}" srcOrd="15" destOrd="0" presId="urn:microsoft.com/office/officeart/2005/8/layout/pyramid2"/>
    <dgm:cxn modelId="{87C61E8B-9F71-4F10-B3B3-74FEBABD607B}" type="presParOf" srcId="{7A12592A-3517-4022-8CDE-FCC8226AACDE}" destId="{7F398035-0443-4E10-99D6-A1DFFA0D0B52}" srcOrd="16" destOrd="0" presId="urn:microsoft.com/office/officeart/2005/8/layout/pyramid2"/>
    <dgm:cxn modelId="{CAFBC699-F057-4756-8546-F2E8D4C75DCD}" type="presParOf" srcId="{7A12592A-3517-4022-8CDE-FCC8226AACDE}" destId="{BCA78967-6A01-4B02-8356-8A9678F2F367}" srcOrd="17" destOrd="0" presId="urn:microsoft.com/office/officeart/2005/8/layout/pyramid2"/>
    <dgm:cxn modelId="{D2387291-CF0C-48DA-93DC-789021395320}" type="presParOf" srcId="{7A12592A-3517-4022-8CDE-FCC8226AACDE}" destId="{4ADCCB41-B25B-43B6-AE27-FFC860A328A1}" srcOrd="18" destOrd="0" presId="urn:microsoft.com/office/officeart/2005/8/layout/pyramid2"/>
    <dgm:cxn modelId="{F7475AFB-D2E9-43B7-BC73-180ED4A2988C}" type="presParOf" srcId="{7A12592A-3517-4022-8CDE-FCC8226AACDE}" destId="{92F7219E-DA0F-4DDE-BBA8-0E45BF7E691B}" srcOrd="19" destOrd="0" presId="urn:microsoft.com/office/officeart/2005/8/layout/pyramid2"/>
    <dgm:cxn modelId="{1B1916C3-FD07-4D4E-B1AE-37341E0AC577}" type="presParOf" srcId="{7A12592A-3517-4022-8CDE-FCC8226AACDE}" destId="{1B0793DF-AFFB-4DFA-9529-7D590D2A3A33}" srcOrd="20" destOrd="0" presId="urn:microsoft.com/office/officeart/2005/8/layout/pyramid2"/>
    <dgm:cxn modelId="{9CA2E83E-2582-490D-B5B2-453419E00ACC}" type="presParOf" srcId="{7A12592A-3517-4022-8CDE-FCC8226AACDE}" destId="{4E1D9830-F666-459D-8978-A85D3B658141}" srcOrd="21" destOrd="0" presId="urn:microsoft.com/office/officeart/2005/8/layout/pyramid2"/>
    <dgm:cxn modelId="{3DE3385D-4AC6-4CD4-B02E-88C03CCB0254}" type="presParOf" srcId="{7A12592A-3517-4022-8CDE-FCC8226AACDE}" destId="{3B18C3F2-3CE2-4B23-8CB9-2825D99C017F}" srcOrd="22" destOrd="0" presId="urn:microsoft.com/office/officeart/2005/8/layout/pyramid2"/>
    <dgm:cxn modelId="{F7396883-B158-41ED-B0F5-0AD26393A3EE}" type="presParOf" srcId="{7A12592A-3517-4022-8CDE-FCC8226AACDE}" destId="{C300370E-485A-42E6-8B5D-D02B4C4F339A}" srcOrd="23" destOrd="0" presId="urn:microsoft.com/office/officeart/2005/8/layout/pyramid2"/>
  </dgm:cxnLst>
  <dgm:bg/>
  <dgm:whole/>
  <dgm:extLst>
    <a:ext uri="http://schemas.microsoft.com/office/drawing/2008/diagram">
      <dsp:dataModelExt xmlns:dsp="http://schemas.microsoft.com/office/drawing/2008/diagram" relId="rId3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6B72297-EC6C-47DA-B8EB-E17F5DBED234}"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lv-LV"/>
        </a:p>
      </dgm:t>
    </dgm:pt>
    <dgm:pt modelId="{EE363399-4E1D-4A6B-A937-1E8ADE06977E}">
      <dgm:prSet phldrT="[Teksts]" custT="1"/>
      <dgm:spPr/>
      <dgm:t>
        <a:bodyPr/>
        <a:lstStyle/>
        <a:p>
          <a:r>
            <a:rPr lang="lv-LV" sz="3200" dirty="0" smtClean="0"/>
            <a:t>KP uzdevumi</a:t>
          </a:r>
          <a:endParaRPr lang="lv-LV" sz="3200" dirty="0"/>
        </a:p>
      </dgm:t>
    </dgm:pt>
    <dgm:pt modelId="{28DE881F-0B2A-4462-A06F-ADEBDBE06D3F}" type="parTrans" cxnId="{79368F83-24FF-4658-93F8-AD164CFD4373}">
      <dgm:prSet/>
      <dgm:spPr/>
      <dgm:t>
        <a:bodyPr/>
        <a:lstStyle/>
        <a:p>
          <a:endParaRPr lang="lv-LV"/>
        </a:p>
      </dgm:t>
    </dgm:pt>
    <dgm:pt modelId="{6C10BDF1-9CAA-4874-AAB4-D472EC5BDA9E}" type="sibTrans" cxnId="{79368F83-24FF-4658-93F8-AD164CFD4373}">
      <dgm:prSet/>
      <dgm:spPr/>
      <dgm:t>
        <a:bodyPr/>
        <a:lstStyle/>
        <a:p>
          <a:endParaRPr lang="lv-LV"/>
        </a:p>
      </dgm:t>
    </dgm:pt>
    <dgm:pt modelId="{1AE86637-1082-4509-9813-28ADDAEA88DF}">
      <dgm:prSet phldrT="[Teksts]" custT="1"/>
      <dgm:spPr/>
      <dgm:t>
        <a:bodyPr/>
        <a:lstStyle/>
        <a:p>
          <a:pPr algn="ctr"/>
          <a:r>
            <a:rPr lang="lv-LV" sz="1800" b="1" dirty="0" smtClean="0"/>
            <a:t>Sadarbība:</a:t>
          </a:r>
        </a:p>
        <a:p>
          <a:pPr algn="l"/>
          <a:r>
            <a:rPr lang="lv-LV" sz="1400" b="0" dirty="0" smtClean="0"/>
            <a:t>• katram atrast kolēģi, ar kuru kopā izstrādāt un realizēt starpdisciplināro stundu;</a:t>
          </a:r>
        </a:p>
        <a:p>
          <a:pPr algn="l"/>
          <a:r>
            <a:rPr lang="lv-LV" sz="1400" b="0" dirty="0" smtClean="0"/>
            <a:t>• pedagogi realizē starppriekšmetu saiknes un/vai integrēto mācību stundu;</a:t>
          </a:r>
        </a:p>
        <a:p>
          <a:pPr algn="l"/>
          <a:r>
            <a:rPr lang="lv-LV" sz="1400" b="0" dirty="0" smtClean="0"/>
            <a:t>• visi skolotāji kopīgi izstrādā un realizē starpdisciplināru projekta nedēļas realizācijas plānu;</a:t>
          </a:r>
        </a:p>
        <a:p>
          <a:pPr algn="l"/>
          <a:r>
            <a:rPr lang="lv-LV" sz="1400" b="0" dirty="0" smtClean="0"/>
            <a:t>• visi pedagogi iesaistās Lielgājiena izstrādē un realizācijā, sadarbojoties ar skolēniem, vecākiem.</a:t>
          </a:r>
        </a:p>
        <a:p>
          <a:pPr algn="ctr"/>
          <a:endParaRPr lang="lv-LV" sz="1400" dirty="0"/>
        </a:p>
      </dgm:t>
    </dgm:pt>
    <dgm:pt modelId="{2C836DD2-E9F3-4CB8-96DD-DBA31256E4B3}" type="parTrans" cxnId="{D8B07BAF-AEB4-4DBB-9C12-ACA9EF70FE35}">
      <dgm:prSet/>
      <dgm:spPr/>
      <dgm:t>
        <a:bodyPr/>
        <a:lstStyle/>
        <a:p>
          <a:endParaRPr lang="lv-LV"/>
        </a:p>
      </dgm:t>
    </dgm:pt>
    <dgm:pt modelId="{EEE8E41E-C504-4A02-8ED8-D936783012F7}" type="sibTrans" cxnId="{D8B07BAF-AEB4-4DBB-9C12-ACA9EF70FE35}">
      <dgm:prSet/>
      <dgm:spPr/>
      <dgm:t>
        <a:bodyPr/>
        <a:lstStyle/>
        <a:p>
          <a:endParaRPr lang="lv-LV"/>
        </a:p>
      </dgm:t>
    </dgm:pt>
    <dgm:pt modelId="{B1C58DBF-D98D-452B-91ED-FF757353FF78}">
      <dgm:prSet phldrT="[Teksts]" custT="1"/>
      <dgm:spPr/>
      <dgm:t>
        <a:bodyPr/>
        <a:lstStyle/>
        <a:p>
          <a:pPr algn="ctr"/>
          <a:endParaRPr lang="lv-LV" sz="1800" b="1" dirty="0" smtClean="0"/>
        </a:p>
        <a:p>
          <a:pPr algn="ctr"/>
          <a:r>
            <a:rPr lang="lv-LV" sz="1800" b="1" dirty="0" smtClean="0"/>
            <a:t>Pieredzes apmaiņa:</a:t>
          </a:r>
        </a:p>
        <a:p>
          <a:pPr algn="l"/>
          <a:r>
            <a:rPr lang="lv-LV" sz="1400" b="0" dirty="0" smtClean="0"/>
            <a:t>• katram novērot 1 kolēģa stundu;</a:t>
          </a:r>
        </a:p>
        <a:p>
          <a:pPr algn="l"/>
          <a:r>
            <a:rPr lang="lv-LV" sz="1400" b="0" dirty="0" smtClean="0"/>
            <a:t>• katram parādīt 1 stundu;</a:t>
          </a:r>
        </a:p>
        <a:p>
          <a:pPr algn="l"/>
          <a:r>
            <a:rPr lang="lv-LV" sz="1400" b="0" dirty="0" smtClean="0"/>
            <a:t>• analizēt mācību stundu, izmantojot kompetenču projekta lapas;</a:t>
          </a:r>
        </a:p>
        <a:p>
          <a:pPr algn="l"/>
          <a:r>
            <a:rPr lang="lv-LV" sz="1400" b="0" dirty="0" smtClean="0"/>
            <a:t>• piedalīties katru nedēļu kolēģu apspriedēs;</a:t>
          </a:r>
        </a:p>
        <a:p>
          <a:pPr algn="l"/>
          <a:r>
            <a:rPr lang="lv-LV" sz="1400" b="0" dirty="0" smtClean="0"/>
            <a:t>• katram aprobēt vismaz 1 kompetenču projekta mācību materiālu un sniegt AS;</a:t>
          </a:r>
        </a:p>
        <a:p>
          <a:pPr algn="l"/>
          <a:r>
            <a:rPr lang="lv-LV" sz="1400" b="0" dirty="0" smtClean="0"/>
            <a:t>• dalīties pieredzē  ar Saldus novada un citu novadu kolēģiem par kompetenču projekta ieviešanu.</a:t>
          </a:r>
        </a:p>
        <a:p>
          <a:pPr algn="ctr"/>
          <a:endParaRPr lang="lv-LV" sz="1400" b="0" dirty="0" smtClean="0"/>
        </a:p>
        <a:p>
          <a:pPr algn="ctr"/>
          <a:endParaRPr lang="lv-LV" sz="1400" dirty="0"/>
        </a:p>
      </dgm:t>
    </dgm:pt>
    <dgm:pt modelId="{E526C023-64F2-4320-98EE-977D33FC15E3}" type="parTrans" cxnId="{F7AAFC9F-B3EC-42F7-8F1F-E72E0947DBD8}">
      <dgm:prSet/>
      <dgm:spPr/>
      <dgm:t>
        <a:bodyPr/>
        <a:lstStyle/>
        <a:p>
          <a:endParaRPr lang="lv-LV"/>
        </a:p>
      </dgm:t>
    </dgm:pt>
    <dgm:pt modelId="{28FA6D60-B8E8-4DCF-B2EA-D7DC1FFCBBA6}" type="sibTrans" cxnId="{F7AAFC9F-B3EC-42F7-8F1F-E72E0947DBD8}">
      <dgm:prSet/>
      <dgm:spPr/>
      <dgm:t>
        <a:bodyPr/>
        <a:lstStyle/>
        <a:p>
          <a:endParaRPr lang="lv-LV"/>
        </a:p>
      </dgm:t>
    </dgm:pt>
    <dgm:pt modelId="{5BE4666E-6294-49F2-9858-0CD4DBE62E2C}">
      <dgm:prSet custT="1"/>
      <dgm:spPr/>
      <dgm:t>
        <a:bodyPr/>
        <a:lstStyle/>
        <a:p>
          <a:pPr algn="ctr"/>
          <a:r>
            <a:rPr lang="lv-LV" sz="1800" b="1" dirty="0" smtClean="0"/>
            <a:t>Mācīšanās:</a:t>
          </a:r>
        </a:p>
        <a:p>
          <a:pPr algn="l"/>
          <a:r>
            <a:rPr lang="lv-LV" sz="1400" b="1" dirty="0" smtClean="0"/>
            <a:t>• </a:t>
          </a:r>
          <a:r>
            <a:rPr lang="lv-LV" sz="1400" b="0" dirty="0" smtClean="0"/>
            <a:t>kolēģiem sagatavot un novadīt nodarbības par pateicību, IT izmantošanas iespējām AS nodrošināšanā,  stundu novērošanas un analīzes apguvē;</a:t>
          </a:r>
        </a:p>
        <a:p>
          <a:pPr algn="l"/>
          <a:r>
            <a:rPr lang="lv-LV" sz="1400" b="0" dirty="0" smtClean="0"/>
            <a:t>• piedalīties kompetenču projekta mācībās;</a:t>
          </a:r>
        </a:p>
        <a:p>
          <a:pPr algn="l"/>
          <a:r>
            <a:rPr lang="lv-LV" sz="1400" b="0" dirty="0" smtClean="0"/>
            <a:t>• uzaicināt lektoru par AS izmantošanas iespējām mācību procesā</a:t>
          </a:r>
        </a:p>
        <a:p>
          <a:pPr algn="ctr"/>
          <a:endParaRPr lang="lv-LV" sz="1400" b="0" dirty="0"/>
        </a:p>
      </dgm:t>
    </dgm:pt>
    <dgm:pt modelId="{DE628323-FE4D-42E4-B1D5-DC8A033D6777}" type="parTrans" cxnId="{9521FD7B-F794-47F0-8150-C204361287C8}">
      <dgm:prSet/>
      <dgm:spPr/>
      <dgm:t>
        <a:bodyPr/>
        <a:lstStyle/>
        <a:p>
          <a:endParaRPr lang="lv-LV"/>
        </a:p>
      </dgm:t>
    </dgm:pt>
    <dgm:pt modelId="{BE0B5431-960F-4466-92BB-7B94E6B5D78F}" type="sibTrans" cxnId="{9521FD7B-F794-47F0-8150-C204361287C8}">
      <dgm:prSet/>
      <dgm:spPr/>
      <dgm:t>
        <a:bodyPr/>
        <a:lstStyle/>
        <a:p>
          <a:endParaRPr lang="lv-LV"/>
        </a:p>
      </dgm:t>
    </dgm:pt>
    <dgm:pt modelId="{4AF4100C-4DAF-4A9E-87E5-EC5EFF5DCC92}">
      <dgm:prSet custT="1"/>
      <dgm:spPr/>
      <dgm:t>
        <a:bodyPr/>
        <a:lstStyle/>
        <a:p>
          <a:pPr algn="ctr"/>
          <a:r>
            <a:rPr lang="lv-LV" sz="1800" b="1" dirty="0" smtClean="0"/>
            <a:t>Padarītais:</a:t>
          </a:r>
        </a:p>
        <a:p>
          <a:pPr algn="l"/>
          <a:r>
            <a:rPr lang="lv-LV" sz="1400" dirty="0" smtClean="0"/>
            <a:t>• visi kolēģi izvēlējās starpdisciplinārās stundas tēmu;</a:t>
          </a:r>
        </a:p>
        <a:p>
          <a:pPr algn="l"/>
          <a:r>
            <a:rPr lang="lv-LV" sz="1400" dirty="0" smtClean="0"/>
            <a:t>• 38% realizēja plānotās starpdisciplinārās stundas;</a:t>
          </a:r>
        </a:p>
        <a:p>
          <a:pPr algn="l"/>
          <a:r>
            <a:rPr lang="lv-LV" sz="1400" dirty="0" smtClean="0"/>
            <a:t>• projektu nedēļas plānošanā un realizācijā tika iesaistīti visi pamatdarbā esošie un konkrētajās dienās strādājošie pedagogi.</a:t>
          </a:r>
          <a:endParaRPr lang="lv-LV" sz="1400" dirty="0"/>
        </a:p>
      </dgm:t>
    </dgm:pt>
    <dgm:pt modelId="{07D4C331-70A3-4300-B1A9-0D9785BA8D6C}" type="parTrans" cxnId="{9E253B12-18E0-4E8E-9D91-2516E7DFB479}">
      <dgm:prSet/>
      <dgm:spPr/>
      <dgm:t>
        <a:bodyPr/>
        <a:lstStyle/>
        <a:p>
          <a:endParaRPr lang="lv-LV"/>
        </a:p>
      </dgm:t>
    </dgm:pt>
    <dgm:pt modelId="{32240403-0FB5-4AC9-95BF-55CBC3BCBE9D}" type="sibTrans" cxnId="{9E253B12-18E0-4E8E-9D91-2516E7DFB479}">
      <dgm:prSet/>
      <dgm:spPr/>
      <dgm:t>
        <a:bodyPr/>
        <a:lstStyle/>
        <a:p>
          <a:endParaRPr lang="lv-LV"/>
        </a:p>
      </dgm:t>
    </dgm:pt>
    <dgm:pt modelId="{15776205-B206-4240-9478-49F90AF1D487}">
      <dgm:prSet custT="1"/>
      <dgm:spPr/>
      <dgm:t>
        <a:bodyPr/>
        <a:lstStyle/>
        <a:p>
          <a:pPr algn="ctr"/>
          <a:endParaRPr lang="lv-LV" sz="1400" b="1" dirty="0" smtClean="0"/>
        </a:p>
        <a:p>
          <a:pPr algn="ctr"/>
          <a:r>
            <a:rPr lang="lv-LV" sz="1800" b="1" dirty="0" smtClean="0"/>
            <a:t>Padarītais:</a:t>
          </a:r>
        </a:p>
        <a:p>
          <a:pPr algn="l"/>
          <a:r>
            <a:rPr lang="lv-LV" sz="1400" dirty="0" smtClean="0"/>
            <a:t>• 55% pedagogu novēroja kolēģu mācību stundas;</a:t>
          </a:r>
        </a:p>
        <a:p>
          <a:pPr algn="l"/>
          <a:r>
            <a:rPr lang="lv-LV" sz="1400" dirty="0" smtClean="0"/>
            <a:t>• 66% pedagogu vadīja atklātās stundas, akcentējot SR, AS;</a:t>
          </a:r>
        </a:p>
        <a:p>
          <a:pPr algn="l"/>
          <a:r>
            <a:rPr lang="lv-LV" sz="1400" dirty="0" smtClean="0"/>
            <a:t>• 70% aprobēja kompetenču projekta materiālus;</a:t>
          </a:r>
        </a:p>
        <a:p>
          <a:pPr algn="l"/>
          <a:r>
            <a:rPr lang="lv-LV" sz="1400" dirty="0" smtClean="0"/>
            <a:t>• Aprobēts </a:t>
          </a:r>
          <a:r>
            <a:rPr lang="lv-LV" sz="1400" dirty="0" err="1" smtClean="0"/>
            <a:t>dabaszinību</a:t>
          </a:r>
          <a:r>
            <a:rPr lang="lv-LV" sz="1400" dirty="0" smtClean="0"/>
            <a:t> un matemātikas diagnosticējošais darbs;</a:t>
          </a:r>
        </a:p>
        <a:p>
          <a:pPr algn="l"/>
          <a:r>
            <a:rPr lang="lv-LV" sz="1400" dirty="0" smtClean="0"/>
            <a:t>• Saldus novada pedagogu metodiskās dienas “Kompetenču pieejas īstenošanas iespējas izglītības procesā. </a:t>
          </a:r>
          <a:r>
            <a:rPr lang="lv-LV" sz="1400" dirty="0" err="1" smtClean="0"/>
            <a:t>Pilotskolas</a:t>
          </a:r>
          <a:r>
            <a:rPr lang="lv-LV" sz="1400" dirty="0" smtClean="0"/>
            <a:t> pieredze” organizēšanā un vadīšanā iesaistījās 27 pedagogi;</a:t>
          </a:r>
        </a:p>
        <a:p>
          <a:pPr algn="l"/>
          <a:r>
            <a:rPr lang="lv-LV" sz="1400" dirty="0" smtClean="0"/>
            <a:t>• 5 pedagogi novadīja  pedagogu profesionālās kvalifikācijas pilnveides programmas nodarbības “Pedagogu profesionālās kompetences pilnveide inovatīva izglītības procesa vadīšanā’’ Dobelē.</a:t>
          </a:r>
        </a:p>
        <a:p>
          <a:pPr algn="l"/>
          <a:r>
            <a:rPr lang="lv-LV" sz="1400" dirty="0" smtClean="0"/>
            <a:t>• Citu novadu skolu pieredzes apmaiņa Druvas vidusskolā</a:t>
          </a:r>
        </a:p>
        <a:p>
          <a:pPr algn="ctr"/>
          <a:endParaRPr lang="lv-LV" sz="1400" dirty="0"/>
        </a:p>
      </dgm:t>
    </dgm:pt>
    <dgm:pt modelId="{BA8E2F83-7D14-403C-B05C-9DC2A1F44F33}" type="parTrans" cxnId="{B7866DDD-0CC1-4733-8BC6-9B27DC57A7E5}">
      <dgm:prSet/>
      <dgm:spPr/>
      <dgm:t>
        <a:bodyPr/>
        <a:lstStyle/>
        <a:p>
          <a:endParaRPr lang="lv-LV"/>
        </a:p>
      </dgm:t>
    </dgm:pt>
    <dgm:pt modelId="{38E189FC-A0B9-4EFD-BA8C-466C4D33BA1F}" type="sibTrans" cxnId="{B7866DDD-0CC1-4733-8BC6-9B27DC57A7E5}">
      <dgm:prSet/>
      <dgm:spPr/>
      <dgm:t>
        <a:bodyPr/>
        <a:lstStyle/>
        <a:p>
          <a:endParaRPr lang="lv-LV"/>
        </a:p>
      </dgm:t>
    </dgm:pt>
    <dgm:pt modelId="{C2660589-4811-4B88-855E-604E1DCEBEBC}">
      <dgm:prSet custT="1"/>
      <dgm:spPr/>
      <dgm:t>
        <a:bodyPr/>
        <a:lstStyle/>
        <a:p>
          <a:pPr algn="ctr"/>
          <a:r>
            <a:rPr lang="lv-LV" sz="1800" b="1" dirty="0" smtClean="0"/>
            <a:t>Padarītais:</a:t>
          </a:r>
        </a:p>
        <a:p>
          <a:pPr algn="l"/>
          <a:r>
            <a:rPr lang="lv-LV" sz="1400" b="1" dirty="0" smtClean="0"/>
            <a:t>• </a:t>
          </a:r>
          <a:r>
            <a:rPr lang="lv-LV" sz="1400" dirty="0" err="1" smtClean="0"/>
            <a:t>L.Kaļišuka</a:t>
          </a:r>
          <a:r>
            <a:rPr lang="lv-LV" sz="1400" dirty="0" smtClean="0"/>
            <a:t>, </a:t>
          </a:r>
          <a:r>
            <a:rPr lang="lv-LV" sz="1400" dirty="0" err="1" smtClean="0"/>
            <a:t>I.Koreņika</a:t>
          </a:r>
          <a:r>
            <a:rPr lang="lv-LV" sz="1400" dirty="0" smtClean="0"/>
            <a:t> novadīja nodarbību par IT izmantošanu AS nodrošināšanā;</a:t>
          </a:r>
        </a:p>
        <a:p>
          <a:pPr algn="l"/>
          <a:r>
            <a:rPr lang="lv-LV" sz="1400" b="1" dirty="0" smtClean="0"/>
            <a:t>• </a:t>
          </a:r>
          <a:r>
            <a:rPr lang="lv-LV" sz="1400" dirty="0" smtClean="0"/>
            <a:t>S.Burve, </a:t>
          </a:r>
          <a:r>
            <a:rPr lang="lv-LV" sz="1400" dirty="0" err="1" smtClean="0"/>
            <a:t>I.Zīrupa</a:t>
          </a:r>
          <a:r>
            <a:rPr lang="lv-LV" sz="1400" dirty="0" smtClean="0"/>
            <a:t> novadīja nodarbību par savstarpējo mācīšanos, vērojot un analizējot     mācību stundas;</a:t>
          </a:r>
        </a:p>
        <a:p>
          <a:pPr algn="l"/>
          <a:r>
            <a:rPr lang="lv-LV" sz="1400" b="1" dirty="0" smtClean="0"/>
            <a:t>• </a:t>
          </a:r>
          <a:r>
            <a:rPr lang="lv-LV" sz="1400" dirty="0" err="1" smtClean="0"/>
            <a:t>I.Kočetkova</a:t>
          </a:r>
          <a:r>
            <a:rPr lang="lv-LV" sz="1400" dirty="0" smtClean="0"/>
            <a:t> novadīja nodarbību par pateicības nozīmi un ietekmi personības izveidē;</a:t>
          </a:r>
        </a:p>
        <a:p>
          <a:pPr algn="l"/>
          <a:r>
            <a:rPr lang="lv-LV" sz="1400" b="1" dirty="0" smtClean="0"/>
            <a:t>• </a:t>
          </a:r>
          <a:r>
            <a:rPr lang="lv-LV" sz="1400" dirty="0" smtClean="0"/>
            <a:t>Kompetenču projekta grupu pārstāvji piedalījās visās kompetenču projekta mācībās;</a:t>
          </a:r>
        </a:p>
        <a:p>
          <a:pPr algn="l"/>
          <a:r>
            <a:rPr lang="lv-LV" sz="1400" b="1" dirty="0" smtClean="0"/>
            <a:t>• k</a:t>
          </a:r>
          <a:r>
            <a:rPr lang="lv-LV" sz="1400" dirty="0" smtClean="0"/>
            <a:t>urators E. Bērziņš novadīja lekciju </a:t>
          </a:r>
          <a:r>
            <a:rPr lang="lv-LV" sz="1400" b="0" dirty="0" smtClean="0"/>
            <a:t>par AS izmantošanas iespējām mācību procesā.</a:t>
          </a:r>
          <a:endParaRPr lang="lv-LV" sz="1400" dirty="0"/>
        </a:p>
      </dgm:t>
    </dgm:pt>
    <dgm:pt modelId="{9876583E-3E7C-4B8D-B633-1484C787D65C}" type="parTrans" cxnId="{6DDFA524-1EC8-4B75-8895-D6D08673EFB4}">
      <dgm:prSet/>
      <dgm:spPr/>
      <dgm:t>
        <a:bodyPr/>
        <a:lstStyle/>
        <a:p>
          <a:endParaRPr lang="lv-LV"/>
        </a:p>
      </dgm:t>
    </dgm:pt>
    <dgm:pt modelId="{E9B94A34-FC8C-4755-B8D1-58415736D328}" type="sibTrans" cxnId="{6DDFA524-1EC8-4B75-8895-D6D08673EFB4}">
      <dgm:prSet/>
      <dgm:spPr/>
      <dgm:t>
        <a:bodyPr/>
        <a:lstStyle/>
        <a:p>
          <a:endParaRPr lang="lv-LV"/>
        </a:p>
      </dgm:t>
    </dgm:pt>
    <dgm:pt modelId="{1ECB41EA-0DA1-4F7B-BE73-D0DBD2F5C8EB}" type="pres">
      <dgm:prSet presAssocID="{26B72297-EC6C-47DA-B8EB-E17F5DBED234}" presName="hierChild1" presStyleCnt="0">
        <dgm:presLayoutVars>
          <dgm:chPref val="1"/>
          <dgm:dir/>
          <dgm:animOne val="branch"/>
          <dgm:animLvl val="lvl"/>
          <dgm:resizeHandles/>
        </dgm:presLayoutVars>
      </dgm:prSet>
      <dgm:spPr/>
      <dgm:t>
        <a:bodyPr/>
        <a:lstStyle/>
        <a:p>
          <a:endParaRPr lang="lv-LV"/>
        </a:p>
      </dgm:t>
    </dgm:pt>
    <dgm:pt modelId="{48BE6B17-E64F-4311-A1E2-426AA543DB7D}" type="pres">
      <dgm:prSet presAssocID="{EE363399-4E1D-4A6B-A937-1E8ADE06977E}" presName="hierRoot1" presStyleCnt="0"/>
      <dgm:spPr/>
    </dgm:pt>
    <dgm:pt modelId="{07577643-73C6-4871-84AD-A222B96302A5}" type="pres">
      <dgm:prSet presAssocID="{EE363399-4E1D-4A6B-A937-1E8ADE06977E}" presName="composite" presStyleCnt="0"/>
      <dgm:spPr/>
    </dgm:pt>
    <dgm:pt modelId="{74015B2E-BD5A-4B1C-A48A-8C2608127C5D}" type="pres">
      <dgm:prSet presAssocID="{EE363399-4E1D-4A6B-A937-1E8ADE06977E}" presName="background" presStyleLbl="node0" presStyleIdx="0" presStyleCnt="1"/>
      <dgm:spPr/>
    </dgm:pt>
    <dgm:pt modelId="{45A5E37C-EA7F-4B57-8FBD-E6A53323BC9B}" type="pres">
      <dgm:prSet presAssocID="{EE363399-4E1D-4A6B-A937-1E8ADE06977E}" presName="text" presStyleLbl="fgAcc0" presStyleIdx="0" presStyleCnt="1" custScaleX="798724" custLinFactX="-30231" custLinFactNeighborX="-100000" custLinFactNeighborY="-51127">
        <dgm:presLayoutVars>
          <dgm:chPref val="3"/>
        </dgm:presLayoutVars>
      </dgm:prSet>
      <dgm:spPr/>
      <dgm:t>
        <a:bodyPr/>
        <a:lstStyle/>
        <a:p>
          <a:endParaRPr lang="lv-LV"/>
        </a:p>
      </dgm:t>
    </dgm:pt>
    <dgm:pt modelId="{AAE36B95-38DF-458E-8B07-B008226D7367}" type="pres">
      <dgm:prSet presAssocID="{EE363399-4E1D-4A6B-A937-1E8ADE06977E}" presName="hierChild2" presStyleCnt="0"/>
      <dgm:spPr/>
    </dgm:pt>
    <dgm:pt modelId="{B80F325D-C45B-4B31-ABB7-EAF9AE25CE1D}" type="pres">
      <dgm:prSet presAssocID="{2C836DD2-E9F3-4CB8-96DD-DBA31256E4B3}" presName="Name10" presStyleLbl="parChTrans1D2" presStyleIdx="0" presStyleCnt="3"/>
      <dgm:spPr/>
      <dgm:t>
        <a:bodyPr/>
        <a:lstStyle/>
        <a:p>
          <a:endParaRPr lang="lv-LV"/>
        </a:p>
      </dgm:t>
    </dgm:pt>
    <dgm:pt modelId="{3C14576F-FFB5-4AC9-A8C9-0733CF5DED84}" type="pres">
      <dgm:prSet presAssocID="{1AE86637-1082-4509-9813-28ADDAEA88DF}" presName="hierRoot2" presStyleCnt="0"/>
      <dgm:spPr/>
    </dgm:pt>
    <dgm:pt modelId="{588D20DD-8128-4A47-88FB-0E14FDD7EC16}" type="pres">
      <dgm:prSet presAssocID="{1AE86637-1082-4509-9813-28ADDAEA88DF}" presName="composite2" presStyleCnt="0"/>
      <dgm:spPr/>
    </dgm:pt>
    <dgm:pt modelId="{42DAA7FF-7917-4736-B92D-00E5C640F21C}" type="pres">
      <dgm:prSet presAssocID="{1AE86637-1082-4509-9813-28ADDAEA88DF}" presName="background2" presStyleLbl="node2" presStyleIdx="0" presStyleCnt="3"/>
      <dgm:spPr/>
    </dgm:pt>
    <dgm:pt modelId="{BDDC1033-2F23-4188-8DFF-4B1DEB469AED}" type="pres">
      <dgm:prSet presAssocID="{1AE86637-1082-4509-9813-28ADDAEA88DF}" presName="text2" presStyleLbl="fgAcc2" presStyleIdx="0" presStyleCnt="3" custScaleX="751694" custScaleY="704331" custLinFactNeighborX="-56766" custLinFactNeighborY="-2548">
        <dgm:presLayoutVars>
          <dgm:chPref val="3"/>
        </dgm:presLayoutVars>
      </dgm:prSet>
      <dgm:spPr/>
      <dgm:t>
        <a:bodyPr/>
        <a:lstStyle/>
        <a:p>
          <a:endParaRPr lang="lv-LV"/>
        </a:p>
      </dgm:t>
    </dgm:pt>
    <dgm:pt modelId="{D07E7587-4A57-4529-91C2-BE8003A13189}" type="pres">
      <dgm:prSet presAssocID="{1AE86637-1082-4509-9813-28ADDAEA88DF}" presName="hierChild3" presStyleCnt="0"/>
      <dgm:spPr/>
    </dgm:pt>
    <dgm:pt modelId="{26FA5EEF-E6B5-481D-A5E4-A239FFCB8357}" type="pres">
      <dgm:prSet presAssocID="{07D4C331-70A3-4300-B1A9-0D9785BA8D6C}" presName="Name17" presStyleLbl="parChTrans1D3" presStyleIdx="0" presStyleCnt="3"/>
      <dgm:spPr/>
      <dgm:t>
        <a:bodyPr/>
        <a:lstStyle/>
        <a:p>
          <a:endParaRPr lang="lv-LV"/>
        </a:p>
      </dgm:t>
    </dgm:pt>
    <dgm:pt modelId="{C4DB8A09-E3CC-4AF2-A2AD-FE8F72DE20A4}" type="pres">
      <dgm:prSet presAssocID="{4AF4100C-4DAF-4A9E-87E5-EC5EFF5DCC92}" presName="hierRoot3" presStyleCnt="0"/>
      <dgm:spPr/>
    </dgm:pt>
    <dgm:pt modelId="{2D77879E-E278-4FB3-9ECE-5082A492A457}" type="pres">
      <dgm:prSet presAssocID="{4AF4100C-4DAF-4A9E-87E5-EC5EFF5DCC92}" presName="composite3" presStyleCnt="0"/>
      <dgm:spPr/>
    </dgm:pt>
    <dgm:pt modelId="{897B6DDE-B087-4505-A073-C1649F595E7A}" type="pres">
      <dgm:prSet presAssocID="{4AF4100C-4DAF-4A9E-87E5-EC5EFF5DCC92}" presName="background3" presStyleLbl="node3" presStyleIdx="0" presStyleCnt="3"/>
      <dgm:spPr/>
    </dgm:pt>
    <dgm:pt modelId="{08627AC6-D9D7-49C4-8566-9AA24CE0B36A}" type="pres">
      <dgm:prSet presAssocID="{4AF4100C-4DAF-4A9E-87E5-EC5EFF5DCC92}" presName="text3" presStyleLbl="fgAcc3" presStyleIdx="0" presStyleCnt="3" custScaleX="776126" custScaleY="478520" custLinFactNeighborX="-58488" custLinFactNeighborY="924">
        <dgm:presLayoutVars>
          <dgm:chPref val="3"/>
        </dgm:presLayoutVars>
      </dgm:prSet>
      <dgm:spPr/>
      <dgm:t>
        <a:bodyPr/>
        <a:lstStyle/>
        <a:p>
          <a:endParaRPr lang="lv-LV"/>
        </a:p>
      </dgm:t>
    </dgm:pt>
    <dgm:pt modelId="{51900FC8-EE5A-4133-A00D-D76D6BE921AC}" type="pres">
      <dgm:prSet presAssocID="{4AF4100C-4DAF-4A9E-87E5-EC5EFF5DCC92}" presName="hierChild4" presStyleCnt="0"/>
      <dgm:spPr/>
    </dgm:pt>
    <dgm:pt modelId="{320CAD04-24F9-4710-B2AF-BD227481B4F4}" type="pres">
      <dgm:prSet presAssocID="{E526C023-64F2-4320-98EE-977D33FC15E3}" presName="Name10" presStyleLbl="parChTrans1D2" presStyleIdx="1" presStyleCnt="3"/>
      <dgm:spPr/>
      <dgm:t>
        <a:bodyPr/>
        <a:lstStyle/>
        <a:p>
          <a:endParaRPr lang="lv-LV"/>
        </a:p>
      </dgm:t>
    </dgm:pt>
    <dgm:pt modelId="{59346724-D196-4F4C-887D-700ECB0B75AC}" type="pres">
      <dgm:prSet presAssocID="{B1C58DBF-D98D-452B-91ED-FF757353FF78}" presName="hierRoot2" presStyleCnt="0"/>
      <dgm:spPr/>
    </dgm:pt>
    <dgm:pt modelId="{57065297-AE71-4180-AC8F-436C5EE89A46}" type="pres">
      <dgm:prSet presAssocID="{B1C58DBF-D98D-452B-91ED-FF757353FF78}" presName="composite2" presStyleCnt="0"/>
      <dgm:spPr/>
    </dgm:pt>
    <dgm:pt modelId="{7474AB35-6138-48A8-B252-AACEBF1FF2DC}" type="pres">
      <dgm:prSet presAssocID="{B1C58DBF-D98D-452B-91ED-FF757353FF78}" presName="background2" presStyleLbl="node2" presStyleIdx="1" presStyleCnt="3"/>
      <dgm:spPr/>
    </dgm:pt>
    <dgm:pt modelId="{D6CC3BDA-9834-4F29-9FE0-3151D8B1AFCE}" type="pres">
      <dgm:prSet presAssocID="{B1C58DBF-D98D-452B-91ED-FF757353FF78}" presName="text2" presStyleLbl="fgAcc2" presStyleIdx="1" presStyleCnt="3" custScaleX="1211808" custScaleY="523740" custLinFactNeighborX="8281" custLinFactNeighborY="4693">
        <dgm:presLayoutVars>
          <dgm:chPref val="3"/>
        </dgm:presLayoutVars>
      </dgm:prSet>
      <dgm:spPr/>
      <dgm:t>
        <a:bodyPr/>
        <a:lstStyle/>
        <a:p>
          <a:endParaRPr lang="lv-LV"/>
        </a:p>
      </dgm:t>
    </dgm:pt>
    <dgm:pt modelId="{58DCA1BA-56D2-4B7A-BE3A-96FC45665C65}" type="pres">
      <dgm:prSet presAssocID="{B1C58DBF-D98D-452B-91ED-FF757353FF78}" presName="hierChild3" presStyleCnt="0"/>
      <dgm:spPr/>
    </dgm:pt>
    <dgm:pt modelId="{6FDB6660-C184-456F-9165-AAA48BA7CEBF}" type="pres">
      <dgm:prSet presAssocID="{BA8E2F83-7D14-403C-B05C-9DC2A1F44F33}" presName="Name17" presStyleLbl="parChTrans1D3" presStyleIdx="1" presStyleCnt="3"/>
      <dgm:spPr/>
      <dgm:t>
        <a:bodyPr/>
        <a:lstStyle/>
        <a:p>
          <a:endParaRPr lang="lv-LV"/>
        </a:p>
      </dgm:t>
    </dgm:pt>
    <dgm:pt modelId="{F2C07655-A597-42A7-9B0B-93CA5897497A}" type="pres">
      <dgm:prSet presAssocID="{15776205-B206-4240-9478-49F90AF1D487}" presName="hierRoot3" presStyleCnt="0"/>
      <dgm:spPr/>
    </dgm:pt>
    <dgm:pt modelId="{E181A03D-3D37-4A1C-B967-1D1141E49D06}" type="pres">
      <dgm:prSet presAssocID="{15776205-B206-4240-9478-49F90AF1D487}" presName="composite3" presStyleCnt="0"/>
      <dgm:spPr/>
    </dgm:pt>
    <dgm:pt modelId="{7ED9DADD-3A2B-4874-A480-2FDC5C6749F0}" type="pres">
      <dgm:prSet presAssocID="{15776205-B206-4240-9478-49F90AF1D487}" presName="background3" presStyleLbl="node3" presStyleIdx="1" presStyleCnt="3"/>
      <dgm:spPr/>
    </dgm:pt>
    <dgm:pt modelId="{85AE41AE-7775-44DE-8630-FB5546E57EC3}" type="pres">
      <dgm:prSet presAssocID="{15776205-B206-4240-9478-49F90AF1D487}" presName="text3" presStyleLbl="fgAcc3" presStyleIdx="1" presStyleCnt="3" custScaleX="1210756" custScaleY="649749" custLinFactNeighborY="23297">
        <dgm:presLayoutVars>
          <dgm:chPref val="3"/>
        </dgm:presLayoutVars>
      </dgm:prSet>
      <dgm:spPr/>
      <dgm:t>
        <a:bodyPr/>
        <a:lstStyle/>
        <a:p>
          <a:endParaRPr lang="lv-LV"/>
        </a:p>
      </dgm:t>
    </dgm:pt>
    <dgm:pt modelId="{76F5F3E8-93DE-4552-8D77-D6C7BF658080}" type="pres">
      <dgm:prSet presAssocID="{15776205-B206-4240-9478-49F90AF1D487}" presName="hierChild4" presStyleCnt="0"/>
      <dgm:spPr/>
    </dgm:pt>
    <dgm:pt modelId="{AB267328-8451-4358-9EF2-6F403E91EDF4}" type="pres">
      <dgm:prSet presAssocID="{DE628323-FE4D-42E4-B1D5-DC8A033D6777}" presName="Name10" presStyleLbl="parChTrans1D2" presStyleIdx="2" presStyleCnt="3"/>
      <dgm:spPr/>
      <dgm:t>
        <a:bodyPr/>
        <a:lstStyle/>
        <a:p>
          <a:endParaRPr lang="lv-LV"/>
        </a:p>
      </dgm:t>
    </dgm:pt>
    <dgm:pt modelId="{D8CBF25F-F407-46DF-8D8E-77F0742DC12F}" type="pres">
      <dgm:prSet presAssocID="{5BE4666E-6294-49F2-9858-0CD4DBE62E2C}" presName="hierRoot2" presStyleCnt="0"/>
      <dgm:spPr/>
    </dgm:pt>
    <dgm:pt modelId="{DAAA3E3F-5407-4BAA-BCD5-2728AF0E3442}" type="pres">
      <dgm:prSet presAssocID="{5BE4666E-6294-49F2-9858-0CD4DBE62E2C}" presName="composite2" presStyleCnt="0"/>
      <dgm:spPr/>
    </dgm:pt>
    <dgm:pt modelId="{D81ADEBF-9E34-490F-859F-A2D0E937930A}" type="pres">
      <dgm:prSet presAssocID="{5BE4666E-6294-49F2-9858-0CD4DBE62E2C}" presName="background2" presStyleLbl="node2" presStyleIdx="2" presStyleCnt="3"/>
      <dgm:spPr/>
    </dgm:pt>
    <dgm:pt modelId="{965E48DF-78DA-41B9-96F6-DB5563BAB803}" type="pres">
      <dgm:prSet presAssocID="{5BE4666E-6294-49F2-9858-0CD4DBE62E2C}" presName="text2" presStyleLbl="fgAcc2" presStyleIdx="2" presStyleCnt="3" custScaleX="958092" custScaleY="508433" custLinFactNeighborX="18693" custLinFactNeighborY="-2548">
        <dgm:presLayoutVars>
          <dgm:chPref val="3"/>
        </dgm:presLayoutVars>
      </dgm:prSet>
      <dgm:spPr/>
      <dgm:t>
        <a:bodyPr/>
        <a:lstStyle/>
        <a:p>
          <a:endParaRPr lang="lv-LV"/>
        </a:p>
      </dgm:t>
    </dgm:pt>
    <dgm:pt modelId="{E9689932-8AE9-408D-9A16-7E94F278B09B}" type="pres">
      <dgm:prSet presAssocID="{5BE4666E-6294-49F2-9858-0CD4DBE62E2C}" presName="hierChild3" presStyleCnt="0"/>
      <dgm:spPr/>
    </dgm:pt>
    <dgm:pt modelId="{C0A3E204-A6E9-4830-BAA9-DBC839C259EA}" type="pres">
      <dgm:prSet presAssocID="{9876583E-3E7C-4B8D-B633-1484C787D65C}" presName="Name17" presStyleLbl="parChTrans1D3" presStyleIdx="2" presStyleCnt="3"/>
      <dgm:spPr/>
      <dgm:t>
        <a:bodyPr/>
        <a:lstStyle/>
        <a:p>
          <a:endParaRPr lang="lv-LV"/>
        </a:p>
      </dgm:t>
    </dgm:pt>
    <dgm:pt modelId="{42C49498-AE2B-4A26-9627-4CB33CBC319F}" type="pres">
      <dgm:prSet presAssocID="{C2660589-4811-4B88-855E-604E1DCEBEBC}" presName="hierRoot3" presStyleCnt="0"/>
      <dgm:spPr/>
    </dgm:pt>
    <dgm:pt modelId="{BCB8AF2A-840D-4E1F-BFEC-F4A5DE6E2A3D}" type="pres">
      <dgm:prSet presAssocID="{C2660589-4811-4B88-855E-604E1DCEBEBC}" presName="composite3" presStyleCnt="0"/>
      <dgm:spPr/>
    </dgm:pt>
    <dgm:pt modelId="{2259A358-1DE6-494C-8065-841A4545A038}" type="pres">
      <dgm:prSet presAssocID="{C2660589-4811-4B88-855E-604E1DCEBEBC}" presName="background3" presStyleLbl="node3" presStyleIdx="2" presStyleCnt="3"/>
      <dgm:spPr/>
    </dgm:pt>
    <dgm:pt modelId="{B516107A-DE8C-48D7-B6BC-A109B9D7A6F5}" type="pres">
      <dgm:prSet presAssocID="{C2660589-4811-4B88-855E-604E1DCEBEBC}" presName="text3" presStyleLbl="fgAcc3" presStyleIdx="2" presStyleCnt="3" custScaleX="941810" custScaleY="614385" custLinFactY="100000" custLinFactNeighborX="20769" custLinFactNeighborY="102639">
        <dgm:presLayoutVars>
          <dgm:chPref val="3"/>
        </dgm:presLayoutVars>
      </dgm:prSet>
      <dgm:spPr/>
      <dgm:t>
        <a:bodyPr/>
        <a:lstStyle/>
        <a:p>
          <a:endParaRPr lang="lv-LV"/>
        </a:p>
      </dgm:t>
    </dgm:pt>
    <dgm:pt modelId="{73C420BB-E763-4AD0-884D-57FB307ADDB1}" type="pres">
      <dgm:prSet presAssocID="{C2660589-4811-4B88-855E-604E1DCEBEBC}" presName="hierChild4" presStyleCnt="0"/>
      <dgm:spPr/>
    </dgm:pt>
  </dgm:ptLst>
  <dgm:cxnLst>
    <dgm:cxn modelId="{2EAEE639-8695-4C45-B583-C629D80BE44B}" type="presOf" srcId="{5BE4666E-6294-49F2-9858-0CD4DBE62E2C}" destId="{965E48DF-78DA-41B9-96F6-DB5563BAB803}" srcOrd="0" destOrd="0" presId="urn:microsoft.com/office/officeart/2005/8/layout/hierarchy1"/>
    <dgm:cxn modelId="{0CA47FF0-F8E8-434D-9168-14A0E074CF0C}" type="presOf" srcId="{C2660589-4811-4B88-855E-604E1DCEBEBC}" destId="{B516107A-DE8C-48D7-B6BC-A109B9D7A6F5}" srcOrd="0" destOrd="0" presId="urn:microsoft.com/office/officeart/2005/8/layout/hierarchy1"/>
    <dgm:cxn modelId="{9521FD7B-F794-47F0-8150-C204361287C8}" srcId="{EE363399-4E1D-4A6B-A937-1E8ADE06977E}" destId="{5BE4666E-6294-49F2-9858-0CD4DBE62E2C}" srcOrd="2" destOrd="0" parTransId="{DE628323-FE4D-42E4-B1D5-DC8A033D6777}" sibTransId="{BE0B5431-960F-4466-92BB-7B94E6B5D78F}"/>
    <dgm:cxn modelId="{E42BDBAA-77B3-4DA6-A3DE-FC4649C1F8CD}" type="presOf" srcId="{BA8E2F83-7D14-403C-B05C-9DC2A1F44F33}" destId="{6FDB6660-C184-456F-9165-AAA48BA7CEBF}" srcOrd="0" destOrd="0" presId="urn:microsoft.com/office/officeart/2005/8/layout/hierarchy1"/>
    <dgm:cxn modelId="{43310325-D9CF-469E-A4BE-30878DC63719}" type="presOf" srcId="{4AF4100C-4DAF-4A9E-87E5-EC5EFF5DCC92}" destId="{08627AC6-D9D7-49C4-8566-9AA24CE0B36A}" srcOrd="0" destOrd="0" presId="urn:microsoft.com/office/officeart/2005/8/layout/hierarchy1"/>
    <dgm:cxn modelId="{E5758C68-A963-44BF-99EB-0A9B714B35FA}" type="presOf" srcId="{E526C023-64F2-4320-98EE-977D33FC15E3}" destId="{320CAD04-24F9-4710-B2AF-BD227481B4F4}" srcOrd="0" destOrd="0" presId="urn:microsoft.com/office/officeart/2005/8/layout/hierarchy1"/>
    <dgm:cxn modelId="{B7866DDD-0CC1-4733-8BC6-9B27DC57A7E5}" srcId="{B1C58DBF-D98D-452B-91ED-FF757353FF78}" destId="{15776205-B206-4240-9478-49F90AF1D487}" srcOrd="0" destOrd="0" parTransId="{BA8E2F83-7D14-403C-B05C-9DC2A1F44F33}" sibTransId="{38E189FC-A0B9-4EFD-BA8C-466C4D33BA1F}"/>
    <dgm:cxn modelId="{92616D03-C49B-4180-BBE5-759C6D1E9E9A}" type="presOf" srcId="{2C836DD2-E9F3-4CB8-96DD-DBA31256E4B3}" destId="{B80F325D-C45B-4B31-ABB7-EAF9AE25CE1D}" srcOrd="0" destOrd="0" presId="urn:microsoft.com/office/officeart/2005/8/layout/hierarchy1"/>
    <dgm:cxn modelId="{D4205901-1BB5-4893-8724-482C92488FCC}" type="presOf" srcId="{26B72297-EC6C-47DA-B8EB-E17F5DBED234}" destId="{1ECB41EA-0DA1-4F7B-BE73-D0DBD2F5C8EB}" srcOrd="0" destOrd="0" presId="urn:microsoft.com/office/officeart/2005/8/layout/hierarchy1"/>
    <dgm:cxn modelId="{1AE2994F-6D90-4A43-B62F-DBC6DE67FD5A}" type="presOf" srcId="{B1C58DBF-D98D-452B-91ED-FF757353FF78}" destId="{D6CC3BDA-9834-4F29-9FE0-3151D8B1AFCE}" srcOrd="0" destOrd="0" presId="urn:microsoft.com/office/officeart/2005/8/layout/hierarchy1"/>
    <dgm:cxn modelId="{79368F83-24FF-4658-93F8-AD164CFD4373}" srcId="{26B72297-EC6C-47DA-B8EB-E17F5DBED234}" destId="{EE363399-4E1D-4A6B-A937-1E8ADE06977E}" srcOrd="0" destOrd="0" parTransId="{28DE881F-0B2A-4462-A06F-ADEBDBE06D3F}" sibTransId="{6C10BDF1-9CAA-4874-AAB4-D472EC5BDA9E}"/>
    <dgm:cxn modelId="{B2197FE6-9E56-47EA-8881-F9E4C1101B88}" type="presOf" srcId="{9876583E-3E7C-4B8D-B633-1484C787D65C}" destId="{C0A3E204-A6E9-4830-BAA9-DBC839C259EA}" srcOrd="0" destOrd="0" presId="urn:microsoft.com/office/officeart/2005/8/layout/hierarchy1"/>
    <dgm:cxn modelId="{9E253B12-18E0-4E8E-9D91-2516E7DFB479}" srcId="{1AE86637-1082-4509-9813-28ADDAEA88DF}" destId="{4AF4100C-4DAF-4A9E-87E5-EC5EFF5DCC92}" srcOrd="0" destOrd="0" parTransId="{07D4C331-70A3-4300-B1A9-0D9785BA8D6C}" sibTransId="{32240403-0FB5-4AC9-95BF-55CBC3BCBE9D}"/>
    <dgm:cxn modelId="{9279D3FF-10B4-4FDB-B99F-AFDD9DEAAD55}" type="presOf" srcId="{15776205-B206-4240-9478-49F90AF1D487}" destId="{85AE41AE-7775-44DE-8630-FB5546E57EC3}" srcOrd="0" destOrd="0" presId="urn:microsoft.com/office/officeart/2005/8/layout/hierarchy1"/>
    <dgm:cxn modelId="{7B7DF6DA-99EA-4A18-9E36-4DAD67DAE217}" type="presOf" srcId="{07D4C331-70A3-4300-B1A9-0D9785BA8D6C}" destId="{26FA5EEF-E6B5-481D-A5E4-A239FFCB8357}" srcOrd="0" destOrd="0" presId="urn:microsoft.com/office/officeart/2005/8/layout/hierarchy1"/>
    <dgm:cxn modelId="{F7AAFC9F-B3EC-42F7-8F1F-E72E0947DBD8}" srcId="{EE363399-4E1D-4A6B-A937-1E8ADE06977E}" destId="{B1C58DBF-D98D-452B-91ED-FF757353FF78}" srcOrd="1" destOrd="0" parTransId="{E526C023-64F2-4320-98EE-977D33FC15E3}" sibTransId="{28FA6D60-B8E8-4DCF-B2EA-D7DC1FFCBBA6}"/>
    <dgm:cxn modelId="{48837102-FF8E-42B7-8491-BDABB3E44EDD}" type="presOf" srcId="{DE628323-FE4D-42E4-B1D5-DC8A033D6777}" destId="{AB267328-8451-4358-9EF2-6F403E91EDF4}" srcOrd="0" destOrd="0" presId="urn:microsoft.com/office/officeart/2005/8/layout/hierarchy1"/>
    <dgm:cxn modelId="{5D5C785C-70DE-4816-81DC-E46A9FE2B720}" type="presOf" srcId="{1AE86637-1082-4509-9813-28ADDAEA88DF}" destId="{BDDC1033-2F23-4188-8DFF-4B1DEB469AED}" srcOrd="0" destOrd="0" presId="urn:microsoft.com/office/officeart/2005/8/layout/hierarchy1"/>
    <dgm:cxn modelId="{D8B07BAF-AEB4-4DBB-9C12-ACA9EF70FE35}" srcId="{EE363399-4E1D-4A6B-A937-1E8ADE06977E}" destId="{1AE86637-1082-4509-9813-28ADDAEA88DF}" srcOrd="0" destOrd="0" parTransId="{2C836DD2-E9F3-4CB8-96DD-DBA31256E4B3}" sibTransId="{EEE8E41E-C504-4A02-8ED8-D936783012F7}"/>
    <dgm:cxn modelId="{6DDFA524-1EC8-4B75-8895-D6D08673EFB4}" srcId="{5BE4666E-6294-49F2-9858-0CD4DBE62E2C}" destId="{C2660589-4811-4B88-855E-604E1DCEBEBC}" srcOrd="0" destOrd="0" parTransId="{9876583E-3E7C-4B8D-B633-1484C787D65C}" sibTransId="{E9B94A34-FC8C-4755-B8D1-58415736D328}"/>
    <dgm:cxn modelId="{20520DAD-78DB-45E6-A2EC-2E8A2A390566}" type="presOf" srcId="{EE363399-4E1D-4A6B-A937-1E8ADE06977E}" destId="{45A5E37C-EA7F-4B57-8FBD-E6A53323BC9B}" srcOrd="0" destOrd="0" presId="urn:microsoft.com/office/officeart/2005/8/layout/hierarchy1"/>
    <dgm:cxn modelId="{E9EAB238-FF14-44FA-AD88-07BE2C1A246D}" type="presParOf" srcId="{1ECB41EA-0DA1-4F7B-BE73-D0DBD2F5C8EB}" destId="{48BE6B17-E64F-4311-A1E2-426AA543DB7D}" srcOrd="0" destOrd="0" presId="urn:microsoft.com/office/officeart/2005/8/layout/hierarchy1"/>
    <dgm:cxn modelId="{08454A33-FECC-4EEB-9C6A-924BD056F1B0}" type="presParOf" srcId="{48BE6B17-E64F-4311-A1E2-426AA543DB7D}" destId="{07577643-73C6-4871-84AD-A222B96302A5}" srcOrd="0" destOrd="0" presId="urn:microsoft.com/office/officeart/2005/8/layout/hierarchy1"/>
    <dgm:cxn modelId="{A4240245-2A66-4024-B337-8E7C42B12ECE}" type="presParOf" srcId="{07577643-73C6-4871-84AD-A222B96302A5}" destId="{74015B2E-BD5A-4B1C-A48A-8C2608127C5D}" srcOrd="0" destOrd="0" presId="urn:microsoft.com/office/officeart/2005/8/layout/hierarchy1"/>
    <dgm:cxn modelId="{A94297EB-DC12-47B9-912E-CD122822D33A}" type="presParOf" srcId="{07577643-73C6-4871-84AD-A222B96302A5}" destId="{45A5E37C-EA7F-4B57-8FBD-E6A53323BC9B}" srcOrd="1" destOrd="0" presId="urn:microsoft.com/office/officeart/2005/8/layout/hierarchy1"/>
    <dgm:cxn modelId="{3527E276-F8D5-4EF2-BEFA-DEC6949B0077}" type="presParOf" srcId="{48BE6B17-E64F-4311-A1E2-426AA543DB7D}" destId="{AAE36B95-38DF-458E-8B07-B008226D7367}" srcOrd="1" destOrd="0" presId="urn:microsoft.com/office/officeart/2005/8/layout/hierarchy1"/>
    <dgm:cxn modelId="{C7E85F0A-88B1-4737-915A-BE42FB47663E}" type="presParOf" srcId="{AAE36B95-38DF-458E-8B07-B008226D7367}" destId="{B80F325D-C45B-4B31-ABB7-EAF9AE25CE1D}" srcOrd="0" destOrd="0" presId="urn:microsoft.com/office/officeart/2005/8/layout/hierarchy1"/>
    <dgm:cxn modelId="{5653FDFE-B4E3-4213-A84F-FAD30E66D4F1}" type="presParOf" srcId="{AAE36B95-38DF-458E-8B07-B008226D7367}" destId="{3C14576F-FFB5-4AC9-A8C9-0733CF5DED84}" srcOrd="1" destOrd="0" presId="urn:microsoft.com/office/officeart/2005/8/layout/hierarchy1"/>
    <dgm:cxn modelId="{6F0099B1-EF05-467D-A1F7-4CFE6E4BD208}" type="presParOf" srcId="{3C14576F-FFB5-4AC9-A8C9-0733CF5DED84}" destId="{588D20DD-8128-4A47-88FB-0E14FDD7EC16}" srcOrd="0" destOrd="0" presId="urn:microsoft.com/office/officeart/2005/8/layout/hierarchy1"/>
    <dgm:cxn modelId="{24F99109-4219-49C5-BEBB-844A65342B91}" type="presParOf" srcId="{588D20DD-8128-4A47-88FB-0E14FDD7EC16}" destId="{42DAA7FF-7917-4736-B92D-00E5C640F21C}" srcOrd="0" destOrd="0" presId="urn:microsoft.com/office/officeart/2005/8/layout/hierarchy1"/>
    <dgm:cxn modelId="{874EF35E-484A-4DEA-A564-6562CF3C7CE1}" type="presParOf" srcId="{588D20DD-8128-4A47-88FB-0E14FDD7EC16}" destId="{BDDC1033-2F23-4188-8DFF-4B1DEB469AED}" srcOrd="1" destOrd="0" presId="urn:microsoft.com/office/officeart/2005/8/layout/hierarchy1"/>
    <dgm:cxn modelId="{8FCF7FBE-5267-4A38-B475-AA508B21DD8C}" type="presParOf" srcId="{3C14576F-FFB5-4AC9-A8C9-0733CF5DED84}" destId="{D07E7587-4A57-4529-91C2-BE8003A13189}" srcOrd="1" destOrd="0" presId="urn:microsoft.com/office/officeart/2005/8/layout/hierarchy1"/>
    <dgm:cxn modelId="{2609D9F7-C770-43F9-BF26-ECB454872859}" type="presParOf" srcId="{D07E7587-4A57-4529-91C2-BE8003A13189}" destId="{26FA5EEF-E6B5-481D-A5E4-A239FFCB8357}" srcOrd="0" destOrd="0" presId="urn:microsoft.com/office/officeart/2005/8/layout/hierarchy1"/>
    <dgm:cxn modelId="{8E08E129-7824-4624-A337-56F98150F776}" type="presParOf" srcId="{D07E7587-4A57-4529-91C2-BE8003A13189}" destId="{C4DB8A09-E3CC-4AF2-A2AD-FE8F72DE20A4}" srcOrd="1" destOrd="0" presId="urn:microsoft.com/office/officeart/2005/8/layout/hierarchy1"/>
    <dgm:cxn modelId="{8CF205B5-7037-47B8-8D38-A298993BF343}" type="presParOf" srcId="{C4DB8A09-E3CC-4AF2-A2AD-FE8F72DE20A4}" destId="{2D77879E-E278-4FB3-9ECE-5082A492A457}" srcOrd="0" destOrd="0" presId="urn:microsoft.com/office/officeart/2005/8/layout/hierarchy1"/>
    <dgm:cxn modelId="{F50ED79D-FC9F-4CE8-B65D-EE0F2F50192B}" type="presParOf" srcId="{2D77879E-E278-4FB3-9ECE-5082A492A457}" destId="{897B6DDE-B087-4505-A073-C1649F595E7A}" srcOrd="0" destOrd="0" presId="urn:microsoft.com/office/officeart/2005/8/layout/hierarchy1"/>
    <dgm:cxn modelId="{8CC1D3DD-149D-4C6F-BBFF-82AE1296ED43}" type="presParOf" srcId="{2D77879E-E278-4FB3-9ECE-5082A492A457}" destId="{08627AC6-D9D7-49C4-8566-9AA24CE0B36A}" srcOrd="1" destOrd="0" presId="urn:microsoft.com/office/officeart/2005/8/layout/hierarchy1"/>
    <dgm:cxn modelId="{E5677CD6-C722-4023-9863-D4D399285358}" type="presParOf" srcId="{C4DB8A09-E3CC-4AF2-A2AD-FE8F72DE20A4}" destId="{51900FC8-EE5A-4133-A00D-D76D6BE921AC}" srcOrd="1" destOrd="0" presId="urn:microsoft.com/office/officeart/2005/8/layout/hierarchy1"/>
    <dgm:cxn modelId="{E950AB78-C8AA-4CE5-BCAF-6A4608D43F75}" type="presParOf" srcId="{AAE36B95-38DF-458E-8B07-B008226D7367}" destId="{320CAD04-24F9-4710-B2AF-BD227481B4F4}" srcOrd="2" destOrd="0" presId="urn:microsoft.com/office/officeart/2005/8/layout/hierarchy1"/>
    <dgm:cxn modelId="{27BB10D8-DB5E-4DB8-8EBD-577341FAB886}" type="presParOf" srcId="{AAE36B95-38DF-458E-8B07-B008226D7367}" destId="{59346724-D196-4F4C-887D-700ECB0B75AC}" srcOrd="3" destOrd="0" presId="urn:microsoft.com/office/officeart/2005/8/layout/hierarchy1"/>
    <dgm:cxn modelId="{4031FE5E-81F6-4315-BE61-C486F28B3446}" type="presParOf" srcId="{59346724-D196-4F4C-887D-700ECB0B75AC}" destId="{57065297-AE71-4180-AC8F-436C5EE89A46}" srcOrd="0" destOrd="0" presId="urn:microsoft.com/office/officeart/2005/8/layout/hierarchy1"/>
    <dgm:cxn modelId="{63DAE671-E6E2-41F7-9C8E-AB714597AE80}" type="presParOf" srcId="{57065297-AE71-4180-AC8F-436C5EE89A46}" destId="{7474AB35-6138-48A8-B252-AACEBF1FF2DC}" srcOrd="0" destOrd="0" presId="urn:microsoft.com/office/officeart/2005/8/layout/hierarchy1"/>
    <dgm:cxn modelId="{45D1BC74-37EC-4038-8771-F053444057BE}" type="presParOf" srcId="{57065297-AE71-4180-AC8F-436C5EE89A46}" destId="{D6CC3BDA-9834-4F29-9FE0-3151D8B1AFCE}" srcOrd="1" destOrd="0" presId="urn:microsoft.com/office/officeart/2005/8/layout/hierarchy1"/>
    <dgm:cxn modelId="{5365B63C-94E2-436F-9F86-BE6691518958}" type="presParOf" srcId="{59346724-D196-4F4C-887D-700ECB0B75AC}" destId="{58DCA1BA-56D2-4B7A-BE3A-96FC45665C65}" srcOrd="1" destOrd="0" presId="urn:microsoft.com/office/officeart/2005/8/layout/hierarchy1"/>
    <dgm:cxn modelId="{A1582633-FFED-4BB5-9CE4-ABE65D337475}" type="presParOf" srcId="{58DCA1BA-56D2-4B7A-BE3A-96FC45665C65}" destId="{6FDB6660-C184-456F-9165-AAA48BA7CEBF}" srcOrd="0" destOrd="0" presId="urn:microsoft.com/office/officeart/2005/8/layout/hierarchy1"/>
    <dgm:cxn modelId="{8F7FE6C5-C37F-4651-B741-90661E553C89}" type="presParOf" srcId="{58DCA1BA-56D2-4B7A-BE3A-96FC45665C65}" destId="{F2C07655-A597-42A7-9B0B-93CA5897497A}" srcOrd="1" destOrd="0" presId="urn:microsoft.com/office/officeart/2005/8/layout/hierarchy1"/>
    <dgm:cxn modelId="{7ACEBCC9-73DA-43FD-93EF-07C25C6FB533}" type="presParOf" srcId="{F2C07655-A597-42A7-9B0B-93CA5897497A}" destId="{E181A03D-3D37-4A1C-B967-1D1141E49D06}" srcOrd="0" destOrd="0" presId="urn:microsoft.com/office/officeart/2005/8/layout/hierarchy1"/>
    <dgm:cxn modelId="{E85B7B7F-22B6-4565-9EC8-76ED49C6C4A4}" type="presParOf" srcId="{E181A03D-3D37-4A1C-B967-1D1141E49D06}" destId="{7ED9DADD-3A2B-4874-A480-2FDC5C6749F0}" srcOrd="0" destOrd="0" presId="urn:microsoft.com/office/officeart/2005/8/layout/hierarchy1"/>
    <dgm:cxn modelId="{2D69177F-F264-4F6B-B783-14C4949B8A4E}" type="presParOf" srcId="{E181A03D-3D37-4A1C-B967-1D1141E49D06}" destId="{85AE41AE-7775-44DE-8630-FB5546E57EC3}" srcOrd="1" destOrd="0" presId="urn:microsoft.com/office/officeart/2005/8/layout/hierarchy1"/>
    <dgm:cxn modelId="{7321137E-74CE-4F3F-84D7-5A88003C6284}" type="presParOf" srcId="{F2C07655-A597-42A7-9B0B-93CA5897497A}" destId="{76F5F3E8-93DE-4552-8D77-D6C7BF658080}" srcOrd="1" destOrd="0" presId="urn:microsoft.com/office/officeart/2005/8/layout/hierarchy1"/>
    <dgm:cxn modelId="{BA8290BB-45E9-4919-A6E4-FD2A780C2C2F}" type="presParOf" srcId="{AAE36B95-38DF-458E-8B07-B008226D7367}" destId="{AB267328-8451-4358-9EF2-6F403E91EDF4}" srcOrd="4" destOrd="0" presId="urn:microsoft.com/office/officeart/2005/8/layout/hierarchy1"/>
    <dgm:cxn modelId="{5E63FB59-37E1-4A1B-B8FA-B4BF8E1EC144}" type="presParOf" srcId="{AAE36B95-38DF-458E-8B07-B008226D7367}" destId="{D8CBF25F-F407-46DF-8D8E-77F0742DC12F}" srcOrd="5" destOrd="0" presId="urn:microsoft.com/office/officeart/2005/8/layout/hierarchy1"/>
    <dgm:cxn modelId="{3D1401B0-206B-4E21-98EA-C0E117062820}" type="presParOf" srcId="{D8CBF25F-F407-46DF-8D8E-77F0742DC12F}" destId="{DAAA3E3F-5407-4BAA-BCD5-2728AF0E3442}" srcOrd="0" destOrd="0" presId="urn:microsoft.com/office/officeart/2005/8/layout/hierarchy1"/>
    <dgm:cxn modelId="{CFAB0EAC-6507-4E04-A235-779D1F906477}" type="presParOf" srcId="{DAAA3E3F-5407-4BAA-BCD5-2728AF0E3442}" destId="{D81ADEBF-9E34-490F-859F-A2D0E937930A}" srcOrd="0" destOrd="0" presId="urn:microsoft.com/office/officeart/2005/8/layout/hierarchy1"/>
    <dgm:cxn modelId="{C9221F79-A933-4DA0-AC97-B03E492C41DF}" type="presParOf" srcId="{DAAA3E3F-5407-4BAA-BCD5-2728AF0E3442}" destId="{965E48DF-78DA-41B9-96F6-DB5563BAB803}" srcOrd="1" destOrd="0" presId="urn:microsoft.com/office/officeart/2005/8/layout/hierarchy1"/>
    <dgm:cxn modelId="{127A0F05-A597-4A3B-88C7-53B6A6E20368}" type="presParOf" srcId="{D8CBF25F-F407-46DF-8D8E-77F0742DC12F}" destId="{E9689932-8AE9-408D-9A16-7E94F278B09B}" srcOrd="1" destOrd="0" presId="urn:microsoft.com/office/officeart/2005/8/layout/hierarchy1"/>
    <dgm:cxn modelId="{3B5CED23-F28A-4D62-A7C1-EEEA71FADA41}" type="presParOf" srcId="{E9689932-8AE9-408D-9A16-7E94F278B09B}" destId="{C0A3E204-A6E9-4830-BAA9-DBC839C259EA}" srcOrd="0" destOrd="0" presId="urn:microsoft.com/office/officeart/2005/8/layout/hierarchy1"/>
    <dgm:cxn modelId="{BB214F4B-54F3-4123-8C3B-AE255C6FAB8F}" type="presParOf" srcId="{E9689932-8AE9-408D-9A16-7E94F278B09B}" destId="{42C49498-AE2B-4A26-9627-4CB33CBC319F}" srcOrd="1" destOrd="0" presId="urn:microsoft.com/office/officeart/2005/8/layout/hierarchy1"/>
    <dgm:cxn modelId="{CBDF00BA-2FD8-423A-960B-548116144D1D}" type="presParOf" srcId="{42C49498-AE2B-4A26-9627-4CB33CBC319F}" destId="{BCB8AF2A-840D-4E1F-BFEC-F4A5DE6E2A3D}" srcOrd="0" destOrd="0" presId="urn:microsoft.com/office/officeart/2005/8/layout/hierarchy1"/>
    <dgm:cxn modelId="{4862ABF1-41B6-4836-8B3E-A0E5A2FE76C2}" type="presParOf" srcId="{BCB8AF2A-840D-4E1F-BFEC-F4A5DE6E2A3D}" destId="{2259A358-1DE6-494C-8065-841A4545A038}" srcOrd="0" destOrd="0" presId="urn:microsoft.com/office/officeart/2005/8/layout/hierarchy1"/>
    <dgm:cxn modelId="{2EDFD910-33C5-4A4B-9E3D-EDBD47E9DAE5}" type="presParOf" srcId="{BCB8AF2A-840D-4E1F-BFEC-F4A5DE6E2A3D}" destId="{B516107A-DE8C-48D7-B6BC-A109B9D7A6F5}" srcOrd="1" destOrd="0" presId="urn:microsoft.com/office/officeart/2005/8/layout/hierarchy1"/>
    <dgm:cxn modelId="{4AED4406-C6FB-48E0-8396-A155224C364F}" type="presParOf" srcId="{42C49498-AE2B-4A26-9627-4CB33CBC319F}" destId="{73C420BB-E763-4AD0-884D-57FB307ADDB1}" srcOrd="1" destOrd="0" presId="urn:microsoft.com/office/officeart/2005/8/layout/hierarchy1"/>
  </dgm:cxnLst>
  <dgm:bg/>
  <dgm:whole/>
  <dgm:extLst>
    <a:ext uri="http://schemas.microsoft.com/office/drawing/2008/diagram">
      <dsp:dataModelExt xmlns:dsp="http://schemas.microsoft.com/office/drawing/2008/diagram" relId="rId5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F01B98-2446-4F32-82B5-AA5E21696679}">
      <dsp:nvSpPr>
        <dsp:cNvPr id="0" name=""/>
        <dsp:cNvSpPr/>
      </dsp:nvSpPr>
      <dsp:spPr>
        <a:xfrm>
          <a:off x="5137938" y="3791059"/>
          <a:ext cx="91440" cy="512008"/>
        </a:xfrm>
        <a:custGeom>
          <a:avLst/>
          <a:gdLst/>
          <a:ahLst/>
          <a:cxnLst/>
          <a:rect l="0" t="0" r="0" b="0"/>
          <a:pathLst>
            <a:path>
              <a:moveTo>
                <a:pt x="45720" y="0"/>
              </a:moveTo>
              <a:lnTo>
                <a:pt x="45720" y="5120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E56C6ED-E04F-465C-A6CD-A3014981A436}">
      <dsp:nvSpPr>
        <dsp:cNvPr id="0" name=""/>
        <dsp:cNvSpPr/>
      </dsp:nvSpPr>
      <dsp:spPr>
        <a:xfrm>
          <a:off x="3569877" y="2161140"/>
          <a:ext cx="1613780" cy="512008"/>
        </a:xfrm>
        <a:custGeom>
          <a:avLst/>
          <a:gdLst/>
          <a:ahLst/>
          <a:cxnLst/>
          <a:rect l="0" t="0" r="0" b="0"/>
          <a:pathLst>
            <a:path>
              <a:moveTo>
                <a:pt x="0" y="0"/>
              </a:moveTo>
              <a:lnTo>
                <a:pt x="0" y="348918"/>
              </a:lnTo>
              <a:lnTo>
                <a:pt x="1613780" y="348918"/>
              </a:lnTo>
              <a:lnTo>
                <a:pt x="1613780" y="5120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0E49E0-3701-4C83-B07B-8E3BC96E2554}">
      <dsp:nvSpPr>
        <dsp:cNvPr id="0" name=""/>
        <dsp:cNvSpPr/>
      </dsp:nvSpPr>
      <dsp:spPr>
        <a:xfrm>
          <a:off x="1956097" y="3791059"/>
          <a:ext cx="1075853" cy="512008"/>
        </a:xfrm>
        <a:custGeom>
          <a:avLst/>
          <a:gdLst/>
          <a:ahLst/>
          <a:cxnLst/>
          <a:rect l="0" t="0" r="0" b="0"/>
          <a:pathLst>
            <a:path>
              <a:moveTo>
                <a:pt x="0" y="0"/>
              </a:moveTo>
              <a:lnTo>
                <a:pt x="0" y="348918"/>
              </a:lnTo>
              <a:lnTo>
                <a:pt x="1075853" y="348918"/>
              </a:lnTo>
              <a:lnTo>
                <a:pt x="1075853" y="5120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B0BE3D-BD7F-45FD-8666-6CCF14A0B49A}">
      <dsp:nvSpPr>
        <dsp:cNvPr id="0" name=""/>
        <dsp:cNvSpPr/>
      </dsp:nvSpPr>
      <dsp:spPr>
        <a:xfrm>
          <a:off x="880243" y="3791059"/>
          <a:ext cx="1075853" cy="512008"/>
        </a:xfrm>
        <a:custGeom>
          <a:avLst/>
          <a:gdLst/>
          <a:ahLst/>
          <a:cxnLst/>
          <a:rect l="0" t="0" r="0" b="0"/>
          <a:pathLst>
            <a:path>
              <a:moveTo>
                <a:pt x="1075853" y="0"/>
              </a:moveTo>
              <a:lnTo>
                <a:pt x="1075853" y="348918"/>
              </a:lnTo>
              <a:lnTo>
                <a:pt x="0" y="348918"/>
              </a:lnTo>
              <a:lnTo>
                <a:pt x="0" y="5120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61A39D-831F-4244-B849-F0D4859611DB}">
      <dsp:nvSpPr>
        <dsp:cNvPr id="0" name=""/>
        <dsp:cNvSpPr/>
      </dsp:nvSpPr>
      <dsp:spPr>
        <a:xfrm>
          <a:off x="1956097" y="2161140"/>
          <a:ext cx="1613780" cy="512008"/>
        </a:xfrm>
        <a:custGeom>
          <a:avLst/>
          <a:gdLst/>
          <a:ahLst/>
          <a:cxnLst/>
          <a:rect l="0" t="0" r="0" b="0"/>
          <a:pathLst>
            <a:path>
              <a:moveTo>
                <a:pt x="1613780" y="0"/>
              </a:moveTo>
              <a:lnTo>
                <a:pt x="1613780" y="348918"/>
              </a:lnTo>
              <a:lnTo>
                <a:pt x="0" y="348918"/>
              </a:lnTo>
              <a:lnTo>
                <a:pt x="0" y="5120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54C46F-8810-44A3-B493-386EBAFB7F77}">
      <dsp:nvSpPr>
        <dsp:cNvPr id="0" name=""/>
        <dsp:cNvSpPr/>
      </dsp:nvSpPr>
      <dsp:spPr>
        <a:xfrm>
          <a:off x="2689634" y="1043231"/>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C2B9EF-647E-4DED-87D2-A18F1EF53CC3}">
      <dsp:nvSpPr>
        <dsp:cNvPr id="0" name=""/>
        <dsp:cNvSpPr/>
      </dsp:nvSpPr>
      <dsp:spPr>
        <a:xfrm>
          <a:off x="2885243" y="1229060"/>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2917985" y="1261802"/>
        <a:ext cx="1695003" cy="1052425"/>
      </dsp:txXfrm>
    </dsp:sp>
    <dsp:sp modelId="{EDC09911-7F04-45BB-AF6E-7BD1F0058696}">
      <dsp:nvSpPr>
        <dsp:cNvPr id="0" name=""/>
        <dsp:cNvSpPr/>
      </dsp:nvSpPr>
      <dsp:spPr>
        <a:xfrm>
          <a:off x="1075853" y="2673149"/>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0F0D5B-6F6E-4636-AC25-E6CACB71AE4E}">
      <dsp:nvSpPr>
        <dsp:cNvPr id="0" name=""/>
        <dsp:cNvSpPr/>
      </dsp:nvSpPr>
      <dsp:spPr>
        <a:xfrm>
          <a:off x="1271463" y="2858978"/>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1304205" y="2891720"/>
        <a:ext cx="1695003" cy="1052425"/>
      </dsp:txXfrm>
    </dsp:sp>
    <dsp:sp modelId="{03258C77-1602-49D0-9E8D-2C48C4E72F45}">
      <dsp:nvSpPr>
        <dsp:cNvPr id="0" name=""/>
        <dsp:cNvSpPr/>
      </dsp:nvSpPr>
      <dsp:spPr>
        <a:xfrm>
          <a:off x="0" y="4303067"/>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0DF9A5-4E82-4281-9AAA-887E32E11DBE}">
      <dsp:nvSpPr>
        <dsp:cNvPr id="0" name=""/>
        <dsp:cNvSpPr/>
      </dsp:nvSpPr>
      <dsp:spPr>
        <a:xfrm>
          <a:off x="195609" y="4488897"/>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228351" y="4521639"/>
        <a:ext cx="1695003" cy="1052425"/>
      </dsp:txXfrm>
    </dsp:sp>
    <dsp:sp modelId="{DEAF8299-9EB1-43FF-9413-5838D260F45C}">
      <dsp:nvSpPr>
        <dsp:cNvPr id="0" name=""/>
        <dsp:cNvSpPr/>
      </dsp:nvSpPr>
      <dsp:spPr>
        <a:xfrm>
          <a:off x="2151707" y="4303067"/>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91556E-95D8-4433-9349-5F879150D47F}">
      <dsp:nvSpPr>
        <dsp:cNvPr id="0" name=""/>
        <dsp:cNvSpPr/>
      </dsp:nvSpPr>
      <dsp:spPr>
        <a:xfrm>
          <a:off x="2347317" y="4488897"/>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2380059" y="4521639"/>
        <a:ext cx="1695003" cy="1052425"/>
      </dsp:txXfrm>
    </dsp:sp>
    <dsp:sp modelId="{1EFF2FD3-06E2-44DE-AC17-D0CF6AB5238D}">
      <dsp:nvSpPr>
        <dsp:cNvPr id="0" name=""/>
        <dsp:cNvSpPr/>
      </dsp:nvSpPr>
      <dsp:spPr>
        <a:xfrm>
          <a:off x="4303414" y="2673149"/>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00EA23-F346-4AB6-A40D-AB0D62078EBC}">
      <dsp:nvSpPr>
        <dsp:cNvPr id="0" name=""/>
        <dsp:cNvSpPr/>
      </dsp:nvSpPr>
      <dsp:spPr>
        <a:xfrm>
          <a:off x="4499024" y="2858978"/>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4531766" y="2891720"/>
        <a:ext cx="1695003" cy="1052425"/>
      </dsp:txXfrm>
    </dsp:sp>
    <dsp:sp modelId="{8C0E9D98-5186-4A91-AAA2-82471B96B0D5}">
      <dsp:nvSpPr>
        <dsp:cNvPr id="0" name=""/>
        <dsp:cNvSpPr/>
      </dsp:nvSpPr>
      <dsp:spPr>
        <a:xfrm>
          <a:off x="4303414" y="4303067"/>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B754B8-7D18-44B5-B630-1480A9EB89FC}">
      <dsp:nvSpPr>
        <dsp:cNvPr id="0" name=""/>
        <dsp:cNvSpPr/>
      </dsp:nvSpPr>
      <dsp:spPr>
        <a:xfrm>
          <a:off x="4499024" y="4488897"/>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4531766" y="4521639"/>
        <a:ext cx="1695003" cy="10524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45DA49-F05E-4BBA-B36D-CB948C95317F}">
      <dsp:nvSpPr>
        <dsp:cNvPr id="0" name=""/>
        <dsp:cNvSpPr/>
      </dsp:nvSpPr>
      <dsp:spPr>
        <a:xfrm>
          <a:off x="5137938" y="3791059"/>
          <a:ext cx="91440" cy="512008"/>
        </a:xfrm>
        <a:custGeom>
          <a:avLst/>
          <a:gdLst/>
          <a:ahLst/>
          <a:cxnLst/>
          <a:rect l="0" t="0" r="0" b="0"/>
          <a:pathLst>
            <a:path>
              <a:moveTo>
                <a:pt x="45720" y="0"/>
              </a:moveTo>
              <a:lnTo>
                <a:pt x="45720" y="5120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1F3701B-6A93-469A-9DC2-5C8E5C7D666A}">
      <dsp:nvSpPr>
        <dsp:cNvPr id="0" name=""/>
        <dsp:cNvSpPr/>
      </dsp:nvSpPr>
      <dsp:spPr>
        <a:xfrm>
          <a:off x="3569877" y="2161140"/>
          <a:ext cx="1613780" cy="512008"/>
        </a:xfrm>
        <a:custGeom>
          <a:avLst/>
          <a:gdLst/>
          <a:ahLst/>
          <a:cxnLst/>
          <a:rect l="0" t="0" r="0" b="0"/>
          <a:pathLst>
            <a:path>
              <a:moveTo>
                <a:pt x="0" y="0"/>
              </a:moveTo>
              <a:lnTo>
                <a:pt x="0" y="348918"/>
              </a:lnTo>
              <a:lnTo>
                <a:pt x="1613780" y="348918"/>
              </a:lnTo>
              <a:lnTo>
                <a:pt x="1613780" y="5120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A48BAB-DAE7-48DD-9F39-BBEAB99A5741}">
      <dsp:nvSpPr>
        <dsp:cNvPr id="0" name=""/>
        <dsp:cNvSpPr/>
      </dsp:nvSpPr>
      <dsp:spPr>
        <a:xfrm>
          <a:off x="1956097" y="3791059"/>
          <a:ext cx="1075853" cy="512008"/>
        </a:xfrm>
        <a:custGeom>
          <a:avLst/>
          <a:gdLst/>
          <a:ahLst/>
          <a:cxnLst/>
          <a:rect l="0" t="0" r="0" b="0"/>
          <a:pathLst>
            <a:path>
              <a:moveTo>
                <a:pt x="0" y="0"/>
              </a:moveTo>
              <a:lnTo>
                <a:pt x="0" y="348918"/>
              </a:lnTo>
              <a:lnTo>
                <a:pt x="1075853" y="348918"/>
              </a:lnTo>
              <a:lnTo>
                <a:pt x="1075853" y="5120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26CE89-CB07-47E5-AAE2-7F0B560A9EC3}">
      <dsp:nvSpPr>
        <dsp:cNvPr id="0" name=""/>
        <dsp:cNvSpPr/>
      </dsp:nvSpPr>
      <dsp:spPr>
        <a:xfrm>
          <a:off x="880243" y="3791059"/>
          <a:ext cx="1075853" cy="512008"/>
        </a:xfrm>
        <a:custGeom>
          <a:avLst/>
          <a:gdLst/>
          <a:ahLst/>
          <a:cxnLst/>
          <a:rect l="0" t="0" r="0" b="0"/>
          <a:pathLst>
            <a:path>
              <a:moveTo>
                <a:pt x="1075853" y="0"/>
              </a:moveTo>
              <a:lnTo>
                <a:pt x="1075853" y="348918"/>
              </a:lnTo>
              <a:lnTo>
                <a:pt x="0" y="348918"/>
              </a:lnTo>
              <a:lnTo>
                <a:pt x="0" y="5120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CF7A75-8FB0-40F4-A60A-BE5CCBC87CB0}">
      <dsp:nvSpPr>
        <dsp:cNvPr id="0" name=""/>
        <dsp:cNvSpPr/>
      </dsp:nvSpPr>
      <dsp:spPr>
        <a:xfrm>
          <a:off x="1956097" y="2161140"/>
          <a:ext cx="1613780" cy="512008"/>
        </a:xfrm>
        <a:custGeom>
          <a:avLst/>
          <a:gdLst/>
          <a:ahLst/>
          <a:cxnLst/>
          <a:rect l="0" t="0" r="0" b="0"/>
          <a:pathLst>
            <a:path>
              <a:moveTo>
                <a:pt x="1613780" y="0"/>
              </a:moveTo>
              <a:lnTo>
                <a:pt x="1613780" y="348918"/>
              </a:lnTo>
              <a:lnTo>
                <a:pt x="0" y="348918"/>
              </a:lnTo>
              <a:lnTo>
                <a:pt x="0" y="5120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BE199E-C62C-4D4B-8803-66F0EBEBC8D0}">
      <dsp:nvSpPr>
        <dsp:cNvPr id="0" name=""/>
        <dsp:cNvSpPr/>
      </dsp:nvSpPr>
      <dsp:spPr>
        <a:xfrm>
          <a:off x="2689634" y="1043231"/>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BF26FF-302F-40B2-A172-6C20B1A48999}">
      <dsp:nvSpPr>
        <dsp:cNvPr id="0" name=""/>
        <dsp:cNvSpPr/>
      </dsp:nvSpPr>
      <dsp:spPr>
        <a:xfrm>
          <a:off x="2885243" y="1229060"/>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2917985" y="1261802"/>
        <a:ext cx="1695003" cy="1052425"/>
      </dsp:txXfrm>
    </dsp:sp>
    <dsp:sp modelId="{55445C47-7282-422C-B0F5-6AF0DB9AEE9A}">
      <dsp:nvSpPr>
        <dsp:cNvPr id="0" name=""/>
        <dsp:cNvSpPr/>
      </dsp:nvSpPr>
      <dsp:spPr>
        <a:xfrm>
          <a:off x="1075853" y="2673149"/>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F9AB7A-CCED-464C-8C5F-A97B9F7388BA}">
      <dsp:nvSpPr>
        <dsp:cNvPr id="0" name=""/>
        <dsp:cNvSpPr/>
      </dsp:nvSpPr>
      <dsp:spPr>
        <a:xfrm>
          <a:off x="1271463" y="2858978"/>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1304205" y="2891720"/>
        <a:ext cx="1695003" cy="1052425"/>
      </dsp:txXfrm>
    </dsp:sp>
    <dsp:sp modelId="{C10387FA-745E-4E66-AFE6-8E2DBC24994B}">
      <dsp:nvSpPr>
        <dsp:cNvPr id="0" name=""/>
        <dsp:cNvSpPr/>
      </dsp:nvSpPr>
      <dsp:spPr>
        <a:xfrm>
          <a:off x="0" y="4303067"/>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2258E2-9E36-4DA2-8837-3BB1CCB49203}">
      <dsp:nvSpPr>
        <dsp:cNvPr id="0" name=""/>
        <dsp:cNvSpPr/>
      </dsp:nvSpPr>
      <dsp:spPr>
        <a:xfrm>
          <a:off x="195609" y="4488897"/>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228351" y="4521639"/>
        <a:ext cx="1695003" cy="1052425"/>
      </dsp:txXfrm>
    </dsp:sp>
    <dsp:sp modelId="{6AD1B7FC-3CF0-45C7-9725-0A3C78436C40}">
      <dsp:nvSpPr>
        <dsp:cNvPr id="0" name=""/>
        <dsp:cNvSpPr/>
      </dsp:nvSpPr>
      <dsp:spPr>
        <a:xfrm>
          <a:off x="2151707" y="4303067"/>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DC34F2-68C4-47A1-9D27-68AC221752F4}">
      <dsp:nvSpPr>
        <dsp:cNvPr id="0" name=""/>
        <dsp:cNvSpPr/>
      </dsp:nvSpPr>
      <dsp:spPr>
        <a:xfrm>
          <a:off x="2347317" y="4488897"/>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2380059" y="4521639"/>
        <a:ext cx="1695003" cy="1052425"/>
      </dsp:txXfrm>
    </dsp:sp>
    <dsp:sp modelId="{ECE2106D-CEE3-40A2-ABF8-9CD97B246761}">
      <dsp:nvSpPr>
        <dsp:cNvPr id="0" name=""/>
        <dsp:cNvSpPr/>
      </dsp:nvSpPr>
      <dsp:spPr>
        <a:xfrm>
          <a:off x="4303414" y="2673149"/>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443FA2-A90A-430D-9395-46F0AFD5F97D}">
      <dsp:nvSpPr>
        <dsp:cNvPr id="0" name=""/>
        <dsp:cNvSpPr/>
      </dsp:nvSpPr>
      <dsp:spPr>
        <a:xfrm>
          <a:off x="4499024" y="2858978"/>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4531766" y="2891720"/>
        <a:ext cx="1695003" cy="1052425"/>
      </dsp:txXfrm>
    </dsp:sp>
    <dsp:sp modelId="{D78881C9-01DF-4F20-B99E-D107466D24B4}">
      <dsp:nvSpPr>
        <dsp:cNvPr id="0" name=""/>
        <dsp:cNvSpPr/>
      </dsp:nvSpPr>
      <dsp:spPr>
        <a:xfrm>
          <a:off x="4303414" y="4303067"/>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277344-EEAF-4961-BC2F-0A3EFCB38B71}">
      <dsp:nvSpPr>
        <dsp:cNvPr id="0" name=""/>
        <dsp:cNvSpPr/>
      </dsp:nvSpPr>
      <dsp:spPr>
        <a:xfrm>
          <a:off x="4499024" y="4488897"/>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4531766" y="4521639"/>
        <a:ext cx="1695003" cy="10524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556A2B-85D8-424C-BFCA-F19AC8FF9435}">
      <dsp:nvSpPr>
        <dsp:cNvPr id="0" name=""/>
        <dsp:cNvSpPr/>
      </dsp:nvSpPr>
      <dsp:spPr>
        <a:xfrm>
          <a:off x="5137938" y="3791059"/>
          <a:ext cx="91440" cy="512008"/>
        </a:xfrm>
        <a:custGeom>
          <a:avLst/>
          <a:gdLst/>
          <a:ahLst/>
          <a:cxnLst/>
          <a:rect l="0" t="0" r="0" b="0"/>
          <a:pathLst>
            <a:path>
              <a:moveTo>
                <a:pt x="45720" y="0"/>
              </a:moveTo>
              <a:lnTo>
                <a:pt x="45720" y="5120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46A6DD-D6E4-4F61-8053-333BB93F06A7}">
      <dsp:nvSpPr>
        <dsp:cNvPr id="0" name=""/>
        <dsp:cNvSpPr/>
      </dsp:nvSpPr>
      <dsp:spPr>
        <a:xfrm>
          <a:off x="3569877" y="2161140"/>
          <a:ext cx="1613780" cy="512008"/>
        </a:xfrm>
        <a:custGeom>
          <a:avLst/>
          <a:gdLst/>
          <a:ahLst/>
          <a:cxnLst/>
          <a:rect l="0" t="0" r="0" b="0"/>
          <a:pathLst>
            <a:path>
              <a:moveTo>
                <a:pt x="0" y="0"/>
              </a:moveTo>
              <a:lnTo>
                <a:pt x="0" y="348918"/>
              </a:lnTo>
              <a:lnTo>
                <a:pt x="1613780" y="348918"/>
              </a:lnTo>
              <a:lnTo>
                <a:pt x="1613780" y="5120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1BBBB2-78FA-475F-9482-DCA08F294B20}">
      <dsp:nvSpPr>
        <dsp:cNvPr id="0" name=""/>
        <dsp:cNvSpPr/>
      </dsp:nvSpPr>
      <dsp:spPr>
        <a:xfrm>
          <a:off x="1956097" y="3791059"/>
          <a:ext cx="1075853" cy="512008"/>
        </a:xfrm>
        <a:custGeom>
          <a:avLst/>
          <a:gdLst/>
          <a:ahLst/>
          <a:cxnLst/>
          <a:rect l="0" t="0" r="0" b="0"/>
          <a:pathLst>
            <a:path>
              <a:moveTo>
                <a:pt x="0" y="0"/>
              </a:moveTo>
              <a:lnTo>
                <a:pt x="0" y="348918"/>
              </a:lnTo>
              <a:lnTo>
                <a:pt x="1075853" y="348918"/>
              </a:lnTo>
              <a:lnTo>
                <a:pt x="1075853" y="5120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4B1B5F-6EFA-45E8-9404-4EC20DB0DA26}">
      <dsp:nvSpPr>
        <dsp:cNvPr id="0" name=""/>
        <dsp:cNvSpPr/>
      </dsp:nvSpPr>
      <dsp:spPr>
        <a:xfrm>
          <a:off x="880243" y="3791059"/>
          <a:ext cx="1075853" cy="512008"/>
        </a:xfrm>
        <a:custGeom>
          <a:avLst/>
          <a:gdLst/>
          <a:ahLst/>
          <a:cxnLst/>
          <a:rect l="0" t="0" r="0" b="0"/>
          <a:pathLst>
            <a:path>
              <a:moveTo>
                <a:pt x="1075853" y="0"/>
              </a:moveTo>
              <a:lnTo>
                <a:pt x="1075853" y="348918"/>
              </a:lnTo>
              <a:lnTo>
                <a:pt x="0" y="348918"/>
              </a:lnTo>
              <a:lnTo>
                <a:pt x="0" y="5120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2F78EF-50A5-479C-9EAA-D8A4BBDE824D}">
      <dsp:nvSpPr>
        <dsp:cNvPr id="0" name=""/>
        <dsp:cNvSpPr/>
      </dsp:nvSpPr>
      <dsp:spPr>
        <a:xfrm>
          <a:off x="1956097" y="2161140"/>
          <a:ext cx="1613780" cy="512008"/>
        </a:xfrm>
        <a:custGeom>
          <a:avLst/>
          <a:gdLst/>
          <a:ahLst/>
          <a:cxnLst/>
          <a:rect l="0" t="0" r="0" b="0"/>
          <a:pathLst>
            <a:path>
              <a:moveTo>
                <a:pt x="1613780" y="0"/>
              </a:moveTo>
              <a:lnTo>
                <a:pt x="1613780" y="348918"/>
              </a:lnTo>
              <a:lnTo>
                <a:pt x="0" y="348918"/>
              </a:lnTo>
              <a:lnTo>
                <a:pt x="0" y="5120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053F3E-737C-49E7-9606-67F0321A52F0}">
      <dsp:nvSpPr>
        <dsp:cNvPr id="0" name=""/>
        <dsp:cNvSpPr/>
      </dsp:nvSpPr>
      <dsp:spPr>
        <a:xfrm>
          <a:off x="2689634" y="1043231"/>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115F6B-F7A8-4463-AC8C-87E65A23F9F1}">
      <dsp:nvSpPr>
        <dsp:cNvPr id="0" name=""/>
        <dsp:cNvSpPr/>
      </dsp:nvSpPr>
      <dsp:spPr>
        <a:xfrm>
          <a:off x="2885243" y="1229060"/>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2917985" y="1261802"/>
        <a:ext cx="1695003" cy="1052425"/>
      </dsp:txXfrm>
    </dsp:sp>
    <dsp:sp modelId="{26247D37-AAC2-4DF9-9C6D-A39936E47EA7}">
      <dsp:nvSpPr>
        <dsp:cNvPr id="0" name=""/>
        <dsp:cNvSpPr/>
      </dsp:nvSpPr>
      <dsp:spPr>
        <a:xfrm>
          <a:off x="1075853" y="2673149"/>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483AAB-F938-4592-AF53-1C653C807FC6}">
      <dsp:nvSpPr>
        <dsp:cNvPr id="0" name=""/>
        <dsp:cNvSpPr/>
      </dsp:nvSpPr>
      <dsp:spPr>
        <a:xfrm>
          <a:off x="1271463" y="2858978"/>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1304205" y="2891720"/>
        <a:ext cx="1695003" cy="1052425"/>
      </dsp:txXfrm>
    </dsp:sp>
    <dsp:sp modelId="{0DB5E54B-3957-4A07-A91C-1525207AF6CE}">
      <dsp:nvSpPr>
        <dsp:cNvPr id="0" name=""/>
        <dsp:cNvSpPr/>
      </dsp:nvSpPr>
      <dsp:spPr>
        <a:xfrm>
          <a:off x="0" y="4303067"/>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D8976B-DE8F-4490-A924-8F1AF85BE4CE}">
      <dsp:nvSpPr>
        <dsp:cNvPr id="0" name=""/>
        <dsp:cNvSpPr/>
      </dsp:nvSpPr>
      <dsp:spPr>
        <a:xfrm>
          <a:off x="195609" y="4488897"/>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228351" y="4521639"/>
        <a:ext cx="1695003" cy="1052425"/>
      </dsp:txXfrm>
    </dsp:sp>
    <dsp:sp modelId="{0580E676-B3B4-4524-85E7-40082286480B}">
      <dsp:nvSpPr>
        <dsp:cNvPr id="0" name=""/>
        <dsp:cNvSpPr/>
      </dsp:nvSpPr>
      <dsp:spPr>
        <a:xfrm>
          <a:off x="2151707" y="4303067"/>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25960E-941F-48DB-B2C0-E1455F0F49FD}">
      <dsp:nvSpPr>
        <dsp:cNvPr id="0" name=""/>
        <dsp:cNvSpPr/>
      </dsp:nvSpPr>
      <dsp:spPr>
        <a:xfrm>
          <a:off x="2347317" y="4488897"/>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2380059" y="4521639"/>
        <a:ext cx="1695003" cy="1052425"/>
      </dsp:txXfrm>
    </dsp:sp>
    <dsp:sp modelId="{4EF64758-1039-4FE8-81A2-1563F9C27D06}">
      <dsp:nvSpPr>
        <dsp:cNvPr id="0" name=""/>
        <dsp:cNvSpPr/>
      </dsp:nvSpPr>
      <dsp:spPr>
        <a:xfrm>
          <a:off x="4303414" y="2673149"/>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1E2D0D-D6EF-4E36-B39D-C037AFE8AD9C}">
      <dsp:nvSpPr>
        <dsp:cNvPr id="0" name=""/>
        <dsp:cNvSpPr/>
      </dsp:nvSpPr>
      <dsp:spPr>
        <a:xfrm>
          <a:off x="4499024" y="2858978"/>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4531766" y="2891720"/>
        <a:ext cx="1695003" cy="1052425"/>
      </dsp:txXfrm>
    </dsp:sp>
    <dsp:sp modelId="{A8B5B5EA-7109-4533-9F16-89139EE840D4}">
      <dsp:nvSpPr>
        <dsp:cNvPr id="0" name=""/>
        <dsp:cNvSpPr/>
      </dsp:nvSpPr>
      <dsp:spPr>
        <a:xfrm>
          <a:off x="4303414" y="4303067"/>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3185F5-CF49-4EFA-88FB-3AA3E2B631E5}">
      <dsp:nvSpPr>
        <dsp:cNvPr id="0" name=""/>
        <dsp:cNvSpPr/>
      </dsp:nvSpPr>
      <dsp:spPr>
        <a:xfrm>
          <a:off x="4499024" y="4488897"/>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4531766" y="4521639"/>
        <a:ext cx="1695003" cy="10524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646E3D-11A0-4F80-95B0-2CB958ACD33F}">
      <dsp:nvSpPr>
        <dsp:cNvPr id="0" name=""/>
        <dsp:cNvSpPr/>
      </dsp:nvSpPr>
      <dsp:spPr>
        <a:xfrm>
          <a:off x="5137938" y="3791059"/>
          <a:ext cx="91440" cy="512008"/>
        </a:xfrm>
        <a:custGeom>
          <a:avLst/>
          <a:gdLst/>
          <a:ahLst/>
          <a:cxnLst/>
          <a:rect l="0" t="0" r="0" b="0"/>
          <a:pathLst>
            <a:path>
              <a:moveTo>
                <a:pt x="45720" y="0"/>
              </a:moveTo>
              <a:lnTo>
                <a:pt x="45720" y="5120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371DD6-6F7B-4AD3-AD83-B2D0AAB9DB60}">
      <dsp:nvSpPr>
        <dsp:cNvPr id="0" name=""/>
        <dsp:cNvSpPr/>
      </dsp:nvSpPr>
      <dsp:spPr>
        <a:xfrm>
          <a:off x="3569877" y="2161140"/>
          <a:ext cx="1613780" cy="512008"/>
        </a:xfrm>
        <a:custGeom>
          <a:avLst/>
          <a:gdLst/>
          <a:ahLst/>
          <a:cxnLst/>
          <a:rect l="0" t="0" r="0" b="0"/>
          <a:pathLst>
            <a:path>
              <a:moveTo>
                <a:pt x="0" y="0"/>
              </a:moveTo>
              <a:lnTo>
                <a:pt x="0" y="348918"/>
              </a:lnTo>
              <a:lnTo>
                <a:pt x="1613780" y="348918"/>
              </a:lnTo>
              <a:lnTo>
                <a:pt x="1613780" y="5120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17454D-C6E9-42B1-8BD8-C46FCB8BFBFB}">
      <dsp:nvSpPr>
        <dsp:cNvPr id="0" name=""/>
        <dsp:cNvSpPr/>
      </dsp:nvSpPr>
      <dsp:spPr>
        <a:xfrm>
          <a:off x="1956097" y="3791059"/>
          <a:ext cx="1075853" cy="512008"/>
        </a:xfrm>
        <a:custGeom>
          <a:avLst/>
          <a:gdLst/>
          <a:ahLst/>
          <a:cxnLst/>
          <a:rect l="0" t="0" r="0" b="0"/>
          <a:pathLst>
            <a:path>
              <a:moveTo>
                <a:pt x="0" y="0"/>
              </a:moveTo>
              <a:lnTo>
                <a:pt x="0" y="348918"/>
              </a:lnTo>
              <a:lnTo>
                <a:pt x="1075853" y="348918"/>
              </a:lnTo>
              <a:lnTo>
                <a:pt x="1075853" y="5120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3C6E01-5BB0-480F-A10E-726B197335D5}">
      <dsp:nvSpPr>
        <dsp:cNvPr id="0" name=""/>
        <dsp:cNvSpPr/>
      </dsp:nvSpPr>
      <dsp:spPr>
        <a:xfrm>
          <a:off x="880243" y="3791059"/>
          <a:ext cx="1075853" cy="512008"/>
        </a:xfrm>
        <a:custGeom>
          <a:avLst/>
          <a:gdLst/>
          <a:ahLst/>
          <a:cxnLst/>
          <a:rect l="0" t="0" r="0" b="0"/>
          <a:pathLst>
            <a:path>
              <a:moveTo>
                <a:pt x="1075853" y="0"/>
              </a:moveTo>
              <a:lnTo>
                <a:pt x="1075853" y="348918"/>
              </a:lnTo>
              <a:lnTo>
                <a:pt x="0" y="348918"/>
              </a:lnTo>
              <a:lnTo>
                <a:pt x="0" y="5120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426260-6B39-4526-8750-C277F8CD654B}">
      <dsp:nvSpPr>
        <dsp:cNvPr id="0" name=""/>
        <dsp:cNvSpPr/>
      </dsp:nvSpPr>
      <dsp:spPr>
        <a:xfrm>
          <a:off x="1956097" y="2161140"/>
          <a:ext cx="1613780" cy="512008"/>
        </a:xfrm>
        <a:custGeom>
          <a:avLst/>
          <a:gdLst/>
          <a:ahLst/>
          <a:cxnLst/>
          <a:rect l="0" t="0" r="0" b="0"/>
          <a:pathLst>
            <a:path>
              <a:moveTo>
                <a:pt x="1613780" y="0"/>
              </a:moveTo>
              <a:lnTo>
                <a:pt x="1613780" y="348918"/>
              </a:lnTo>
              <a:lnTo>
                <a:pt x="0" y="348918"/>
              </a:lnTo>
              <a:lnTo>
                <a:pt x="0" y="5120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7D01C5-C381-4563-AB31-4D6CBE56F9C7}">
      <dsp:nvSpPr>
        <dsp:cNvPr id="0" name=""/>
        <dsp:cNvSpPr/>
      </dsp:nvSpPr>
      <dsp:spPr>
        <a:xfrm>
          <a:off x="2689634" y="1043231"/>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687790-3B1F-4D76-B548-BD02E3337B5B}">
      <dsp:nvSpPr>
        <dsp:cNvPr id="0" name=""/>
        <dsp:cNvSpPr/>
      </dsp:nvSpPr>
      <dsp:spPr>
        <a:xfrm>
          <a:off x="2885243" y="1229060"/>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2917985" y="1261802"/>
        <a:ext cx="1695003" cy="1052425"/>
      </dsp:txXfrm>
    </dsp:sp>
    <dsp:sp modelId="{501E181A-923F-4E3E-AEE0-111269D0626A}">
      <dsp:nvSpPr>
        <dsp:cNvPr id="0" name=""/>
        <dsp:cNvSpPr/>
      </dsp:nvSpPr>
      <dsp:spPr>
        <a:xfrm>
          <a:off x="1075853" y="2673149"/>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62F464-7F64-46CA-A9FB-E9089489F0B7}">
      <dsp:nvSpPr>
        <dsp:cNvPr id="0" name=""/>
        <dsp:cNvSpPr/>
      </dsp:nvSpPr>
      <dsp:spPr>
        <a:xfrm>
          <a:off x="1271463" y="2858978"/>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1304205" y="2891720"/>
        <a:ext cx="1695003" cy="1052425"/>
      </dsp:txXfrm>
    </dsp:sp>
    <dsp:sp modelId="{E94BA413-90FE-430F-AA72-BEB4EE645B4E}">
      <dsp:nvSpPr>
        <dsp:cNvPr id="0" name=""/>
        <dsp:cNvSpPr/>
      </dsp:nvSpPr>
      <dsp:spPr>
        <a:xfrm>
          <a:off x="0" y="4303067"/>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927BA3-FE65-4E0E-A291-CA86F908031F}">
      <dsp:nvSpPr>
        <dsp:cNvPr id="0" name=""/>
        <dsp:cNvSpPr/>
      </dsp:nvSpPr>
      <dsp:spPr>
        <a:xfrm>
          <a:off x="195609" y="4488897"/>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228351" y="4521639"/>
        <a:ext cx="1695003" cy="1052425"/>
      </dsp:txXfrm>
    </dsp:sp>
    <dsp:sp modelId="{6EEC5B50-4868-4B28-B03B-74AD2946C051}">
      <dsp:nvSpPr>
        <dsp:cNvPr id="0" name=""/>
        <dsp:cNvSpPr/>
      </dsp:nvSpPr>
      <dsp:spPr>
        <a:xfrm>
          <a:off x="2151707" y="4303067"/>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BA7A4A-BCBE-4649-9E46-E199AFA8AEF9}">
      <dsp:nvSpPr>
        <dsp:cNvPr id="0" name=""/>
        <dsp:cNvSpPr/>
      </dsp:nvSpPr>
      <dsp:spPr>
        <a:xfrm>
          <a:off x="2347317" y="4488897"/>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2380059" y="4521639"/>
        <a:ext cx="1695003" cy="1052425"/>
      </dsp:txXfrm>
    </dsp:sp>
    <dsp:sp modelId="{CF27F8F3-7D77-4657-99F7-B4A2D6635E01}">
      <dsp:nvSpPr>
        <dsp:cNvPr id="0" name=""/>
        <dsp:cNvSpPr/>
      </dsp:nvSpPr>
      <dsp:spPr>
        <a:xfrm>
          <a:off x="4303414" y="2673149"/>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14431D-7370-492E-925D-1993FA96C713}">
      <dsp:nvSpPr>
        <dsp:cNvPr id="0" name=""/>
        <dsp:cNvSpPr/>
      </dsp:nvSpPr>
      <dsp:spPr>
        <a:xfrm>
          <a:off x="4499024" y="2858978"/>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4531766" y="2891720"/>
        <a:ext cx="1695003" cy="1052425"/>
      </dsp:txXfrm>
    </dsp:sp>
    <dsp:sp modelId="{F3858192-B4D1-46CD-82B0-272D889EDB1C}">
      <dsp:nvSpPr>
        <dsp:cNvPr id="0" name=""/>
        <dsp:cNvSpPr/>
      </dsp:nvSpPr>
      <dsp:spPr>
        <a:xfrm>
          <a:off x="4303414" y="4303067"/>
          <a:ext cx="1760487" cy="11179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038CB5-5C76-4ECB-B512-0343EBD52BB9}">
      <dsp:nvSpPr>
        <dsp:cNvPr id="0" name=""/>
        <dsp:cNvSpPr/>
      </dsp:nvSpPr>
      <dsp:spPr>
        <a:xfrm>
          <a:off x="4499024" y="4488897"/>
          <a:ext cx="1760487" cy="11179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lv-LV" sz="3600" kern="1200"/>
        </a:p>
      </dsp:txBody>
      <dsp:txXfrm>
        <a:off x="4531766" y="4521639"/>
        <a:ext cx="1695003" cy="105242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9EF38B-A1B5-4C77-9CEE-CC6145C92100}">
      <dsp:nvSpPr>
        <dsp:cNvPr id="0" name=""/>
        <dsp:cNvSpPr/>
      </dsp:nvSpPr>
      <dsp:spPr>
        <a:xfrm>
          <a:off x="5502414" y="3632314"/>
          <a:ext cx="91440" cy="337605"/>
        </a:xfrm>
        <a:custGeom>
          <a:avLst/>
          <a:gdLst/>
          <a:ahLst/>
          <a:cxnLst/>
          <a:rect l="0" t="0" r="0" b="0"/>
          <a:pathLst>
            <a:path>
              <a:moveTo>
                <a:pt x="45720" y="0"/>
              </a:moveTo>
              <a:lnTo>
                <a:pt x="45720" y="33760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542001-5EAC-41C8-BCF6-A0EE2813E6DA}">
      <dsp:nvSpPr>
        <dsp:cNvPr id="0" name=""/>
        <dsp:cNvSpPr/>
      </dsp:nvSpPr>
      <dsp:spPr>
        <a:xfrm>
          <a:off x="3419961" y="2557586"/>
          <a:ext cx="2128172" cy="337605"/>
        </a:xfrm>
        <a:custGeom>
          <a:avLst/>
          <a:gdLst/>
          <a:ahLst/>
          <a:cxnLst/>
          <a:rect l="0" t="0" r="0" b="0"/>
          <a:pathLst>
            <a:path>
              <a:moveTo>
                <a:pt x="0" y="0"/>
              </a:moveTo>
              <a:lnTo>
                <a:pt x="0" y="230068"/>
              </a:lnTo>
              <a:lnTo>
                <a:pt x="2128172" y="230068"/>
              </a:lnTo>
              <a:lnTo>
                <a:pt x="2128172" y="33760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2EC6B8-3970-41E5-AA38-1C1076275941}">
      <dsp:nvSpPr>
        <dsp:cNvPr id="0" name=""/>
        <dsp:cNvSpPr/>
      </dsp:nvSpPr>
      <dsp:spPr>
        <a:xfrm>
          <a:off x="3419961" y="2557586"/>
          <a:ext cx="709390" cy="337605"/>
        </a:xfrm>
        <a:custGeom>
          <a:avLst/>
          <a:gdLst/>
          <a:ahLst/>
          <a:cxnLst/>
          <a:rect l="0" t="0" r="0" b="0"/>
          <a:pathLst>
            <a:path>
              <a:moveTo>
                <a:pt x="0" y="0"/>
              </a:moveTo>
              <a:lnTo>
                <a:pt x="0" y="230068"/>
              </a:lnTo>
              <a:lnTo>
                <a:pt x="709390" y="230068"/>
              </a:lnTo>
              <a:lnTo>
                <a:pt x="709390" y="33760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42AD10-2CD5-4D43-AC85-D86F1066A3C4}">
      <dsp:nvSpPr>
        <dsp:cNvPr id="0" name=""/>
        <dsp:cNvSpPr/>
      </dsp:nvSpPr>
      <dsp:spPr>
        <a:xfrm>
          <a:off x="2710570" y="2557586"/>
          <a:ext cx="709390" cy="337605"/>
        </a:xfrm>
        <a:custGeom>
          <a:avLst/>
          <a:gdLst/>
          <a:ahLst/>
          <a:cxnLst/>
          <a:rect l="0" t="0" r="0" b="0"/>
          <a:pathLst>
            <a:path>
              <a:moveTo>
                <a:pt x="709390" y="0"/>
              </a:moveTo>
              <a:lnTo>
                <a:pt x="709390" y="230068"/>
              </a:lnTo>
              <a:lnTo>
                <a:pt x="0" y="230068"/>
              </a:lnTo>
              <a:lnTo>
                <a:pt x="0" y="33760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0DAB841-5745-49EA-B69D-0ED7E1E04517}">
      <dsp:nvSpPr>
        <dsp:cNvPr id="0" name=""/>
        <dsp:cNvSpPr/>
      </dsp:nvSpPr>
      <dsp:spPr>
        <a:xfrm>
          <a:off x="1291788" y="3632314"/>
          <a:ext cx="709390" cy="337605"/>
        </a:xfrm>
        <a:custGeom>
          <a:avLst/>
          <a:gdLst/>
          <a:ahLst/>
          <a:cxnLst/>
          <a:rect l="0" t="0" r="0" b="0"/>
          <a:pathLst>
            <a:path>
              <a:moveTo>
                <a:pt x="0" y="0"/>
              </a:moveTo>
              <a:lnTo>
                <a:pt x="0" y="230068"/>
              </a:lnTo>
              <a:lnTo>
                <a:pt x="709390" y="230068"/>
              </a:lnTo>
              <a:lnTo>
                <a:pt x="709390" y="33760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760582-0C88-45D2-8725-BD44505A76A6}">
      <dsp:nvSpPr>
        <dsp:cNvPr id="0" name=""/>
        <dsp:cNvSpPr/>
      </dsp:nvSpPr>
      <dsp:spPr>
        <a:xfrm>
          <a:off x="582397" y="3632314"/>
          <a:ext cx="709390" cy="337605"/>
        </a:xfrm>
        <a:custGeom>
          <a:avLst/>
          <a:gdLst/>
          <a:ahLst/>
          <a:cxnLst/>
          <a:rect l="0" t="0" r="0" b="0"/>
          <a:pathLst>
            <a:path>
              <a:moveTo>
                <a:pt x="709390" y="0"/>
              </a:moveTo>
              <a:lnTo>
                <a:pt x="709390" y="230068"/>
              </a:lnTo>
              <a:lnTo>
                <a:pt x="0" y="230068"/>
              </a:lnTo>
              <a:lnTo>
                <a:pt x="0" y="33760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E1CC8C-74A1-443B-81BE-0BAC0BBCC9DC}">
      <dsp:nvSpPr>
        <dsp:cNvPr id="0" name=""/>
        <dsp:cNvSpPr/>
      </dsp:nvSpPr>
      <dsp:spPr>
        <a:xfrm>
          <a:off x="1291788" y="2557586"/>
          <a:ext cx="2128172" cy="337605"/>
        </a:xfrm>
        <a:custGeom>
          <a:avLst/>
          <a:gdLst/>
          <a:ahLst/>
          <a:cxnLst/>
          <a:rect l="0" t="0" r="0" b="0"/>
          <a:pathLst>
            <a:path>
              <a:moveTo>
                <a:pt x="2128172" y="0"/>
              </a:moveTo>
              <a:lnTo>
                <a:pt x="2128172" y="230068"/>
              </a:lnTo>
              <a:lnTo>
                <a:pt x="0" y="230068"/>
              </a:lnTo>
              <a:lnTo>
                <a:pt x="0" y="33760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FAE414E-4E55-40F0-978E-B31419C8188C}">
      <dsp:nvSpPr>
        <dsp:cNvPr id="0" name=""/>
        <dsp:cNvSpPr/>
      </dsp:nvSpPr>
      <dsp:spPr>
        <a:xfrm>
          <a:off x="2839550" y="1820465"/>
          <a:ext cx="1160821" cy="73712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64B120-091C-41FD-BE22-74A80D4ACDA7}">
      <dsp:nvSpPr>
        <dsp:cNvPr id="0" name=""/>
        <dsp:cNvSpPr/>
      </dsp:nvSpPr>
      <dsp:spPr>
        <a:xfrm>
          <a:off x="2968530" y="1942996"/>
          <a:ext cx="1160821" cy="73712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endParaRPr lang="lv-LV" sz="2400" kern="1200"/>
        </a:p>
      </dsp:txBody>
      <dsp:txXfrm>
        <a:off x="2990120" y="1964586"/>
        <a:ext cx="1117641" cy="693941"/>
      </dsp:txXfrm>
    </dsp:sp>
    <dsp:sp modelId="{9629282B-6BD6-40E4-B901-E347AC461EDD}">
      <dsp:nvSpPr>
        <dsp:cNvPr id="0" name=""/>
        <dsp:cNvSpPr/>
      </dsp:nvSpPr>
      <dsp:spPr>
        <a:xfrm>
          <a:off x="711377" y="2895192"/>
          <a:ext cx="1160821" cy="73712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7C29FF-988B-4C47-80C3-8F6EC33A41EC}">
      <dsp:nvSpPr>
        <dsp:cNvPr id="0" name=""/>
        <dsp:cNvSpPr/>
      </dsp:nvSpPr>
      <dsp:spPr>
        <a:xfrm>
          <a:off x="840357" y="3017723"/>
          <a:ext cx="1160821" cy="73712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endParaRPr lang="lv-LV" sz="2400" kern="1200"/>
        </a:p>
      </dsp:txBody>
      <dsp:txXfrm>
        <a:off x="861947" y="3039313"/>
        <a:ext cx="1117641" cy="693941"/>
      </dsp:txXfrm>
    </dsp:sp>
    <dsp:sp modelId="{EE37D0C0-173A-401E-B8F2-6064B399ADC4}">
      <dsp:nvSpPr>
        <dsp:cNvPr id="0" name=""/>
        <dsp:cNvSpPr/>
      </dsp:nvSpPr>
      <dsp:spPr>
        <a:xfrm>
          <a:off x="1986" y="3969919"/>
          <a:ext cx="1160821" cy="73712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EF9044-5960-4534-A2E9-D19F668A8562}">
      <dsp:nvSpPr>
        <dsp:cNvPr id="0" name=""/>
        <dsp:cNvSpPr/>
      </dsp:nvSpPr>
      <dsp:spPr>
        <a:xfrm>
          <a:off x="130966" y="4092451"/>
          <a:ext cx="1160821" cy="73712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endParaRPr lang="lv-LV" sz="2400" kern="1200"/>
        </a:p>
      </dsp:txBody>
      <dsp:txXfrm>
        <a:off x="152556" y="4114041"/>
        <a:ext cx="1117641" cy="693941"/>
      </dsp:txXfrm>
    </dsp:sp>
    <dsp:sp modelId="{E33DA561-D16A-45D4-B645-671EAC2E43ED}">
      <dsp:nvSpPr>
        <dsp:cNvPr id="0" name=""/>
        <dsp:cNvSpPr/>
      </dsp:nvSpPr>
      <dsp:spPr>
        <a:xfrm>
          <a:off x="1420768" y="3969919"/>
          <a:ext cx="1160821" cy="73712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C658EF-A385-48E7-87B9-38B2FC97C1EE}">
      <dsp:nvSpPr>
        <dsp:cNvPr id="0" name=""/>
        <dsp:cNvSpPr/>
      </dsp:nvSpPr>
      <dsp:spPr>
        <a:xfrm>
          <a:off x="1549748" y="4092451"/>
          <a:ext cx="1160821" cy="73712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endParaRPr lang="lv-LV" sz="2400" kern="1200"/>
        </a:p>
      </dsp:txBody>
      <dsp:txXfrm>
        <a:off x="1571338" y="4114041"/>
        <a:ext cx="1117641" cy="693941"/>
      </dsp:txXfrm>
    </dsp:sp>
    <dsp:sp modelId="{80DDA0CE-EFDB-452F-A8AF-01D29253AF5E}">
      <dsp:nvSpPr>
        <dsp:cNvPr id="0" name=""/>
        <dsp:cNvSpPr/>
      </dsp:nvSpPr>
      <dsp:spPr>
        <a:xfrm>
          <a:off x="2130159" y="2895192"/>
          <a:ext cx="1160821" cy="73712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437EDD-122B-40A9-B76E-9C44631C0C7B}">
      <dsp:nvSpPr>
        <dsp:cNvPr id="0" name=""/>
        <dsp:cNvSpPr/>
      </dsp:nvSpPr>
      <dsp:spPr>
        <a:xfrm>
          <a:off x="2259139" y="3017723"/>
          <a:ext cx="1160821" cy="73712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endParaRPr lang="lv-LV" sz="2400" kern="1200" dirty="0"/>
        </a:p>
      </dsp:txBody>
      <dsp:txXfrm>
        <a:off x="2280729" y="3039313"/>
        <a:ext cx="1117641" cy="693941"/>
      </dsp:txXfrm>
    </dsp:sp>
    <dsp:sp modelId="{A1B20FF9-F2F8-4777-B33A-FFE12A9A8B90}">
      <dsp:nvSpPr>
        <dsp:cNvPr id="0" name=""/>
        <dsp:cNvSpPr/>
      </dsp:nvSpPr>
      <dsp:spPr>
        <a:xfrm>
          <a:off x="3548941" y="2895192"/>
          <a:ext cx="1160821" cy="73712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D9A18B-AFC9-4957-996C-70529755E965}">
      <dsp:nvSpPr>
        <dsp:cNvPr id="0" name=""/>
        <dsp:cNvSpPr/>
      </dsp:nvSpPr>
      <dsp:spPr>
        <a:xfrm>
          <a:off x="3677921" y="3017723"/>
          <a:ext cx="1160821" cy="73712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endParaRPr lang="lv-LV" sz="3200" kern="1200" dirty="0"/>
        </a:p>
      </dsp:txBody>
      <dsp:txXfrm>
        <a:off x="3699511" y="3039313"/>
        <a:ext cx="1117641" cy="693941"/>
      </dsp:txXfrm>
    </dsp:sp>
    <dsp:sp modelId="{2835046F-0595-4FFE-B2E6-2FFEBCAF59C4}">
      <dsp:nvSpPr>
        <dsp:cNvPr id="0" name=""/>
        <dsp:cNvSpPr/>
      </dsp:nvSpPr>
      <dsp:spPr>
        <a:xfrm>
          <a:off x="4967723" y="2895192"/>
          <a:ext cx="1160821" cy="73712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E01821-B195-409A-9C2B-C462475A5265}">
      <dsp:nvSpPr>
        <dsp:cNvPr id="0" name=""/>
        <dsp:cNvSpPr/>
      </dsp:nvSpPr>
      <dsp:spPr>
        <a:xfrm>
          <a:off x="5096703" y="3017723"/>
          <a:ext cx="1160821" cy="73712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endParaRPr lang="lv-LV" sz="3200" kern="1200" dirty="0"/>
        </a:p>
      </dsp:txBody>
      <dsp:txXfrm>
        <a:off x="5118293" y="3039313"/>
        <a:ext cx="1117641" cy="693941"/>
      </dsp:txXfrm>
    </dsp:sp>
    <dsp:sp modelId="{81EDE2D6-6C9E-45C3-BD6E-51B146DD22D3}">
      <dsp:nvSpPr>
        <dsp:cNvPr id="0" name=""/>
        <dsp:cNvSpPr/>
      </dsp:nvSpPr>
      <dsp:spPr>
        <a:xfrm>
          <a:off x="4967723" y="3969919"/>
          <a:ext cx="1160821" cy="73712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57EF83-EC5C-4D6E-A16C-129B74A2FB7E}">
      <dsp:nvSpPr>
        <dsp:cNvPr id="0" name=""/>
        <dsp:cNvSpPr/>
      </dsp:nvSpPr>
      <dsp:spPr>
        <a:xfrm>
          <a:off x="5096703" y="4092451"/>
          <a:ext cx="1160821" cy="73712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endParaRPr lang="lv-LV" sz="2400" kern="1200"/>
        </a:p>
      </dsp:txBody>
      <dsp:txXfrm>
        <a:off x="5118293" y="4114041"/>
        <a:ext cx="1117641" cy="69394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2EFE1E-78F5-48EB-ABE0-AB5AD0C84C92}">
      <dsp:nvSpPr>
        <dsp:cNvPr id="0" name=""/>
        <dsp:cNvSpPr/>
      </dsp:nvSpPr>
      <dsp:spPr>
        <a:xfrm>
          <a:off x="0" y="0"/>
          <a:ext cx="19749279" cy="5310188"/>
        </a:xfrm>
        <a:prstGeom prst="rightArrow">
          <a:avLst/>
        </a:prstGeom>
        <a:solidFill>
          <a:schemeClr val="accent5">
            <a:lumMod val="40000"/>
            <a:lumOff val="60000"/>
          </a:schemeClr>
        </a:solidFill>
        <a:ln>
          <a:noFill/>
        </a:ln>
        <a:effectLst/>
      </dsp:spPr>
      <dsp:style>
        <a:lnRef idx="0">
          <a:scrgbClr r="0" g="0" b="0"/>
        </a:lnRef>
        <a:fillRef idx="1">
          <a:scrgbClr r="0" g="0" b="0"/>
        </a:fillRef>
        <a:effectRef idx="0">
          <a:scrgbClr r="0" g="0" b="0"/>
        </a:effectRef>
        <a:fontRef idx="minor"/>
      </dsp:style>
    </dsp:sp>
    <dsp:sp modelId="{386C0F33-3BA0-464C-A0EE-092983D159B7}">
      <dsp:nvSpPr>
        <dsp:cNvPr id="0" name=""/>
        <dsp:cNvSpPr/>
      </dsp:nvSpPr>
      <dsp:spPr>
        <a:xfrm>
          <a:off x="7325091" y="2274863"/>
          <a:ext cx="1001323" cy="84984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lv-LV" sz="2500" kern="1200" dirty="0" smtClean="0"/>
            <a:t>…IT</a:t>
          </a:r>
          <a:endParaRPr lang="lv-LV" sz="2500" kern="1200" dirty="0"/>
        </a:p>
      </dsp:txBody>
      <dsp:txXfrm>
        <a:off x="7366577" y="2316349"/>
        <a:ext cx="918351" cy="766870"/>
      </dsp:txXfrm>
    </dsp:sp>
    <dsp:sp modelId="{6F1E8546-3528-42F5-A8EE-D00C20E77FD6}">
      <dsp:nvSpPr>
        <dsp:cNvPr id="0" name=""/>
        <dsp:cNvSpPr/>
      </dsp:nvSpPr>
      <dsp:spPr>
        <a:xfrm>
          <a:off x="11118638" y="2013474"/>
          <a:ext cx="1872586" cy="134674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lv-LV" sz="2500" kern="1200" dirty="0" smtClean="0"/>
            <a:t>DZM</a:t>
          </a:r>
          <a:endParaRPr lang="lv-LV" sz="2500" kern="1200" dirty="0"/>
        </a:p>
      </dsp:txBody>
      <dsp:txXfrm>
        <a:off x="11184381" y="2079217"/>
        <a:ext cx="1741100" cy="1215262"/>
      </dsp:txXfrm>
    </dsp:sp>
    <dsp:sp modelId="{E2589C6E-20D3-4777-8BA3-6D77125C5F17}">
      <dsp:nvSpPr>
        <dsp:cNvPr id="0" name=""/>
        <dsp:cNvSpPr/>
      </dsp:nvSpPr>
      <dsp:spPr>
        <a:xfrm>
          <a:off x="13065090" y="1924008"/>
          <a:ext cx="2713782" cy="152572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lv-LV" sz="2500" kern="1200" dirty="0" err="1" smtClean="0"/>
            <a:t>Samsung</a:t>
          </a:r>
          <a:r>
            <a:rPr lang="lv-LV" sz="2500" kern="1200" dirty="0" smtClean="0"/>
            <a:t> skola nākotnei</a:t>
          </a:r>
          <a:endParaRPr lang="lv-LV" sz="2500" kern="1200" dirty="0"/>
        </a:p>
      </dsp:txBody>
      <dsp:txXfrm>
        <a:off x="13139570" y="1998488"/>
        <a:ext cx="2564822" cy="1376763"/>
      </dsp:txXfrm>
    </dsp:sp>
    <dsp:sp modelId="{C3568691-5382-47F1-B5B8-B6FC40D651AC}">
      <dsp:nvSpPr>
        <dsp:cNvPr id="0" name=""/>
        <dsp:cNvSpPr/>
      </dsp:nvSpPr>
      <dsp:spPr>
        <a:xfrm>
          <a:off x="15838307" y="1723283"/>
          <a:ext cx="2557341" cy="18636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lv-LV" sz="3600" kern="1200" dirty="0" smtClean="0"/>
            <a:t>KP</a:t>
          </a:r>
          <a:endParaRPr lang="lv-LV" sz="3600" kern="1200" dirty="0"/>
        </a:p>
      </dsp:txBody>
      <dsp:txXfrm>
        <a:off x="15929284" y="1814260"/>
        <a:ext cx="2375387" cy="1681709"/>
      </dsp:txXfrm>
    </dsp:sp>
    <dsp:sp modelId="{A9140B27-4045-4B78-8917-1EE765976BB2}">
      <dsp:nvSpPr>
        <dsp:cNvPr id="0" name=""/>
        <dsp:cNvSpPr/>
      </dsp:nvSpPr>
      <dsp:spPr>
        <a:xfrm>
          <a:off x="8407461" y="2179906"/>
          <a:ext cx="2604254" cy="101881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lv-LV" sz="2500" kern="1200" dirty="0" smtClean="0"/>
            <a:t>Kritiskā domāšana</a:t>
          </a:r>
          <a:endParaRPr lang="lv-LV" sz="2500" kern="1200" dirty="0"/>
        </a:p>
      </dsp:txBody>
      <dsp:txXfrm>
        <a:off x="8457195" y="2229640"/>
        <a:ext cx="2504786" cy="9193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10E8FC-2485-4FE6-9F35-4CC90CD7C632}">
      <dsp:nvSpPr>
        <dsp:cNvPr id="0" name=""/>
        <dsp:cNvSpPr/>
      </dsp:nvSpPr>
      <dsp:spPr>
        <a:xfrm>
          <a:off x="556181" y="0"/>
          <a:ext cx="5908654" cy="8836387"/>
        </a:xfrm>
        <a:prstGeom prst="triangle">
          <a:avLst/>
        </a:prstGeom>
        <a:solidFill>
          <a:schemeClr val="accent1">
            <a:alpha val="6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2FC440B0-F0B2-44D8-A14C-EAEAEA804FE3}">
      <dsp:nvSpPr>
        <dsp:cNvPr id="0" name=""/>
        <dsp:cNvSpPr/>
      </dsp:nvSpPr>
      <dsp:spPr>
        <a:xfrm>
          <a:off x="2954327" y="888384"/>
          <a:ext cx="3840625" cy="522934"/>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lv-LV" sz="2000" kern="1200" dirty="0" smtClean="0"/>
            <a:t>Atbildība 	26</a:t>
          </a:r>
          <a:endParaRPr lang="lv-LV" sz="2000" kern="1200" dirty="0"/>
        </a:p>
      </dsp:txBody>
      <dsp:txXfrm>
        <a:off x="2979855" y="913912"/>
        <a:ext cx="3789569" cy="471878"/>
      </dsp:txXfrm>
    </dsp:sp>
    <dsp:sp modelId="{611B8BF9-ED1C-4D8C-AE32-462807952CD1}">
      <dsp:nvSpPr>
        <dsp:cNvPr id="0" name=""/>
        <dsp:cNvSpPr/>
      </dsp:nvSpPr>
      <dsp:spPr>
        <a:xfrm>
          <a:off x="2954327" y="1476686"/>
          <a:ext cx="3840625" cy="522934"/>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lv-LV" sz="2000" kern="1200" dirty="0" smtClean="0"/>
            <a:t>Cieņa 		15</a:t>
          </a:r>
        </a:p>
      </dsp:txBody>
      <dsp:txXfrm>
        <a:off x="2979855" y="1502214"/>
        <a:ext cx="3789569" cy="471878"/>
      </dsp:txXfrm>
    </dsp:sp>
    <dsp:sp modelId="{02ADCAA3-4173-4FC9-863F-C4CC5B123C4B}">
      <dsp:nvSpPr>
        <dsp:cNvPr id="0" name=""/>
        <dsp:cNvSpPr/>
      </dsp:nvSpPr>
      <dsp:spPr>
        <a:xfrm>
          <a:off x="2954327" y="2064987"/>
          <a:ext cx="3840625" cy="522934"/>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lv-LV" sz="2000" kern="1200" dirty="0" smtClean="0"/>
            <a:t>Godīgums 	12</a:t>
          </a:r>
          <a:endParaRPr lang="lv-LV" sz="2000" kern="1200" dirty="0"/>
        </a:p>
      </dsp:txBody>
      <dsp:txXfrm>
        <a:off x="2979855" y="2090515"/>
        <a:ext cx="3789569" cy="471878"/>
      </dsp:txXfrm>
    </dsp:sp>
    <dsp:sp modelId="{2E5B4265-2204-4453-9B76-9391D6BD83A2}">
      <dsp:nvSpPr>
        <dsp:cNvPr id="0" name=""/>
        <dsp:cNvSpPr/>
      </dsp:nvSpPr>
      <dsp:spPr>
        <a:xfrm>
          <a:off x="2954327" y="2653289"/>
          <a:ext cx="3840625" cy="522934"/>
        </a:xfrm>
        <a:prstGeom prst="roundRect">
          <a:avLst/>
        </a:prstGeom>
        <a:solidFill>
          <a:schemeClr val="accent5">
            <a:lumMod val="60000"/>
            <a:lumOff val="4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lv-LV" sz="2000" b="1" kern="1200" dirty="0" smtClean="0"/>
            <a:t>Pateicība	8</a:t>
          </a:r>
          <a:endParaRPr lang="lv-LV" sz="2000" b="1" kern="1200" dirty="0"/>
        </a:p>
      </dsp:txBody>
      <dsp:txXfrm>
        <a:off x="2979855" y="2678817"/>
        <a:ext cx="3789569" cy="471878"/>
      </dsp:txXfrm>
    </dsp:sp>
    <dsp:sp modelId="{20A96CA8-52A7-4CFE-BB80-DDF24B6F9155}">
      <dsp:nvSpPr>
        <dsp:cNvPr id="0" name=""/>
        <dsp:cNvSpPr/>
      </dsp:nvSpPr>
      <dsp:spPr>
        <a:xfrm>
          <a:off x="2954327" y="3241590"/>
          <a:ext cx="3840625" cy="522934"/>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lv-LV" sz="2000" kern="1200" dirty="0" smtClean="0"/>
            <a:t>Tolerance	8</a:t>
          </a:r>
          <a:endParaRPr lang="lv-LV" sz="2000" kern="1200" dirty="0"/>
        </a:p>
      </dsp:txBody>
      <dsp:txXfrm>
        <a:off x="2979855" y="3267118"/>
        <a:ext cx="3789569" cy="471878"/>
      </dsp:txXfrm>
    </dsp:sp>
    <dsp:sp modelId="{DCADB5C2-F6BC-42DB-862E-46163382BC44}">
      <dsp:nvSpPr>
        <dsp:cNvPr id="0" name=""/>
        <dsp:cNvSpPr/>
      </dsp:nvSpPr>
      <dsp:spPr>
        <a:xfrm>
          <a:off x="2954327" y="3862669"/>
          <a:ext cx="3840625" cy="522934"/>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lv-LV" sz="2000" kern="1200" dirty="0" smtClean="0"/>
            <a:t>Gudrība		6</a:t>
          </a:r>
          <a:endParaRPr lang="lv-LV" sz="2000" kern="1200" dirty="0"/>
        </a:p>
      </dsp:txBody>
      <dsp:txXfrm>
        <a:off x="2979855" y="3888197"/>
        <a:ext cx="3789569" cy="471878"/>
      </dsp:txXfrm>
    </dsp:sp>
    <dsp:sp modelId="{6A1E6F59-1281-4858-B94D-22EE123FBCB5}">
      <dsp:nvSpPr>
        <dsp:cNvPr id="0" name=""/>
        <dsp:cNvSpPr/>
      </dsp:nvSpPr>
      <dsp:spPr>
        <a:xfrm>
          <a:off x="2954327" y="4418193"/>
          <a:ext cx="3840625" cy="522934"/>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lv-LV" sz="2000" kern="1200" dirty="0" smtClean="0"/>
            <a:t>Līdzcietība	4</a:t>
          </a:r>
          <a:endParaRPr lang="lv-LV" sz="2000" kern="1200" dirty="0"/>
        </a:p>
      </dsp:txBody>
      <dsp:txXfrm>
        <a:off x="2979855" y="4443721"/>
        <a:ext cx="3789569" cy="471878"/>
      </dsp:txXfrm>
    </dsp:sp>
    <dsp:sp modelId="{AC86BDC5-2904-4F69-90CB-837D4972C9E0}">
      <dsp:nvSpPr>
        <dsp:cNvPr id="0" name=""/>
        <dsp:cNvSpPr/>
      </dsp:nvSpPr>
      <dsp:spPr>
        <a:xfrm>
          <a:off x="2954327" y="5006494"/>
          <a:ext cx="3840625" cy="522934"/>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lv-LV" sz="2000" kern="1200" dirty="0" smtClean="0"/>
            <a:t>Savaldība 	4</a:t>
          </a:r>
          <a:endParaRPr lang="lv-LV" sz="2000" kern="1200" dirty="0"/>
        </a:p>
      </dsp:txBody>
      <dsp:txXfrm>
        <a:off x="2979855" y="5032022"/>
        <a:ext cx="3789569" cy="471878"/>
      </dsp:txXfrm>
    </dsp:sp>
    <dsp:sp modelId="{7F398035-0443-4E10-99D6-A1DFFA0D0B52}">
      <dsp:nvSpPr>
        <dsp:cNvPr id="0" name=""/>
        <dsp:cNvSpPr/>
      </dsp:nvSpPr>
      <dsp:spPr>
        <a:xfrm>
          <a:off x="2954327" y="5594796"/>
          <a:ext cx="3840625" cy="522934"/>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lv-LV" sz="2000" kern="1200" dirty="0" smtClean="0"/>
            <a:t>Laipnība		4</a:t>
          </a:r>
          <a:endParaRPr lang="lv-LV" sz="2000" kern="1200" dirty="0"/>
        </a:p>
      </dsp:txBody>
      <dsp:txXfrm>
        <a:off x="2979855" y="5620324"/>
        <a:ext cx="3789569" cy="471878"/>
      </dsp:txXfrm>
    </dsp:sp>
    <dsp:sp modelId="{4ADCCB41-B25B-43B6-AE27-FFC860A328A1}">
      <dsp:nvSpPr>
        <dsp:cNvPr id="0" name=""/>
        <dsp:cNvSpPr/>
      </dsp:nvSpPr>
      <dsp:spPr>
        <a:xfrm>
          <a:off x="2954327" y="6183097"/>
          <a:ext cx="3840625" cy="522934"/>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lv-LV" sz="2000" kern="1200" dirty="0" smtClean="0"/>
            <a:t>Centība		2</a:t>
          </a:r>
          <a:endParaRPr lang="lv-LV" sz="2000" kern="1200" dirty="0"/>
        </a:p>
      </dsp:txBody>
      <dsp:txXfrm>
        <a:off x="2979855" y="6208625"/>
        <a:ext cx="3789569" cy="471878"/>
      </dsp:txXfrm>
    </dsp:sp>
    <dsp:sp modelId="{1B0793DF-AFFB-4DFA-9529-7D590D2A3A33}">
      <dsp:nvSpPr>
        <dsp:cNvPr id="0" name=""/>
        <dsp:cNvSpPr/>
      </dsp:nvSpPr>
      <dsp:spPr>
        <a:xfrm>
          <a:off x="2954327" y="6771399"/>
          <a:ext cx="3840625" cy="522934"/>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lv-LV" sz="2000" kern="1200" dirty="0" smtClean="0"/>
            <a:t>Drosme		1</a:t>
          </a:r>
          <a:endParaRPr lang="lv-LV" sz="2000" kern="1200" dirty="0"/>
        </a:p>
      </dsp:txBody>
      <dsp:txXfrm>
        <a:off x="2979855" y="6796927"/>
        <a:ext cx="3789569" cy="471878"/>
      </dsp:txXfrm>
    </dsp:sp>
    <dsp:sp modelId="{3B18C3F2-3CE2-4B23-8CB9-2825D99C017F}">
      <dsp:nvSpPr>
        <dsp:cNvPr id="0" name=""/>
        <dsp:cNvSpPr/>
      </dsp:nvSpPr>
      <dsp:spPr>
        <a:xfrm>
          <a:off x="2954327" y="7359700"/>
          <a:ext cx="3840625" cy="522934"/>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lv-LV" sz="2000" kern="1200" dirty="0" smtClean="0"/>
            <a:t>Mērenība	1</a:t>
          </a:r>
          <a:endParaRPr lang="lv-LV" sz="2000" kern="1200" dirty="0"/>
        </a:p>
      </dsp:txBody>
      <dsp:txXfrm>
        <a:off x="2979855" y="7385228"/>
        <a:ext cx="3789569" cy="47187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A3E204-A6E9-4830-BAA9-DBC839C259EA}">
      <dsp:nvSpPr>
        <dsp:cNvPr id="0" name=""/>
        <dsp:cNvSpPr/>
      </dsp:nvSpPr>
      <dsp:spPr>
        <a:xfrm>
          <a:off x="17976745" y="3131560"/>
          <a:ext cx="91440" cy="658203"/>
        </a:xfrm>
        <a:custGeom>
          <a:avLst/>
          <a:gdLst/>
          <a:ahLst/>
          <a:cxnLst/>
          <a:rect l="0" t="0" r="0" b="0"/>
          <a:pathLst>
            <a:path>
              <a:moveTo>
                <a:pt x="45720" y="0"/>
              </a:moveTo>
              <a:lnTo>
                <a:pt x="45720" y="591788"/>
              </a:lnTo>
              <a:lnTo>
                <a:pt x="104084" y="591788"/>
              </a:lnTo>
              <a:lnTo>
                <a:pt x="104084" y="65820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267328-8451-4358-9EF2-6F403E91EDF4}">
      <dsp:nvSpPr>
        <dsp:cNvPr id="0" name=""/>
        <dsp:cNvSpPr/>
      </dsp:nvSpPr>
      <dsp:spPr>
        <a:xfrm>
          <a:off x="9838557" y="387294"/>
          <a:ext cx="8183907" cy="429656"/>
        </a:xfrm>
        <a:custGeom>
          <a:avLst/>
          <a:gdLst/>
          <a:ahLst/>
          <a:cxnLst/>
          <a:rect l="0" t="0" r="0" b="0"/>
          <a:pathLst>
            <a:path>
              <a:moveTo>
                <a:pt x="0" y="0"/>
              </a:moveTo>
              <a:lnTo>
                <a:pt x="0" y="363242"/>
              </a:lnTo>
              <a:lnTo>
                <a:pt x="8183907" y="363242"/>
              </a:lnTo>
              <a:lnTo>
                <a:pt x="8183907" y="42965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FDB6660-C184-456F-9165-AAA48BA7CEBF}">
      <dsp:nvSpPr>
        <dsp:cNvPr id="0" name=""/>
        <dsp:cNvSpPr/>
      </dsp:nvSpPr>
      <dsp:spPr>
        <a:xfrm>
          <a:off x="10028539" y="3234209"/>
          <a:ext cx="91440" cy="293197"/>
        </a:xfrm>
        <a:custGeom>
          <a:avLst/>
          <a:gdLst/>
          <a:ahLst/>
          <a:cxnLst/>
          <a:rect l="0" t="0" r="0" b="0"/>
          <a:pathLst>
            <a:path>
              <a:moveTo>
                <a:pt x="105088" y="0"/>
              </a:moveTo>
              <a:lnTo>
                <a:pt x="105088" y="226782"/>
              </a:lnTo>
              <a:lnTo>
                <a:pt x="45720" y="226782"/>
              </a:lnTo>
              <a:lnTo>
                <a:pt x="45720" y="29319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0CAD04-24F9-4710-B2AF-BD227481B4F4}">
      <dsp:nvSpPr>
        <dsp:cNvPr id="0" name=""/>
        <dsp:cNvSpPr/>
      </dsp:nvSpPr>
      <dsp:spPr>
        <a:xfrm>
          <a:off x="9838557" y="387294"/>
          <a:ext cx="295069" cy="462621"/>
        </a:xfrm>
        <a:custGeom>
          <a:avLst/>
          <a:gdLst/>
          <a:ahLst/>
          <a:cxnLst/>
          <a:rect l="0" t="0" r="0" b="0"/>
          <a:pathLst>
            <a:path>
              <a:moveTo>
                <a:pt x="0" y="0"/>
              </a:moveTo>
              <a:lnTo>
                <a:pt x="0" y="396206"/>
              </a:lnTo>
              <a:lnTo>
                <a:pt x="295069" y="396206"/>
              </a:lnTo>
              <a:lnTo>
                <a:pt x="295069" y="46262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FA5EEF-E6B5-481D-A5E4-A239FFCB8357}">
      <dsp:nvSpPr>
        <dsp:cNvPr id="0" name=""/>
        <dsp:cNvSpPr/>
      </dsp:nvSpPr>
      <dsp:spPr>
        <a:xfrm>
          <a:off x="2569141" y="4023374"/>
          <a:ext cx="91440" cy="224310"/>
        </a:xfrm>
        <a:custGeom>
          <a:avLst/>
          <a:gdLst/>
          <a:ahLst/>
          <a:cxnLst/>
          <a:rect l="0" t="0" r="0" b="0"/>
          <a:pathLst>
            <a:path>
              <a:moveTo>
                <a:pt x="45720" y="0"/>
              </a:moveTo>
              <a:lnTo>
                <a:pt x="45720" y="157895"/>
              </a:lnTo>
              <a:lnTo>
                <a:pt x="133298" y="157895"/>
              </a:lnTo>
              <a:lnTo>
                <a:pt x="133298" y="22431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0F325D-C45B-4B31-ABB7-EAF9AE25CE1D}">
      <dsp:nvSpPr>
        <dsp:cNvPr id="0" name=""/>
        <dsp:cNvSpPr/>
      </dsp:nvSpPr>
      <dsp:spPr>
        <a:xfrm>
          <a:off x="2614861" y="387294"/>
          <a:ext cx="7223695" cy="429656"/>
        </a:xfrm>
        <a:custGeom>
          <a:avLst/>
          <a:gdLst/>
          <a:ahLst/>
          <a:cxnLst/>
          <a:rect l="0" t="0" r="0" b="0"/>
          <a:pathLst>
            <a:path>
              <a:moveTo>
                <a:pt x="7223695" y="0"/>
              </a:moveTo>
              <a:lnTo>
                <a:pt x="7223695" y="363242"/>
              </a:lnTo>
              <a:lnTo>
                <a:pt x="0" y="363242"/>
              </a:lnTo>
              <a:lnTo>
                <a:pt x="0" y="42965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015B2E-BD5A-4B1C-A48A-8C2608127C5D}">
      <dsp:nvSpPr>
        <dsp:cNvPr id="0" name=""/>
        <dsp:cNvSpPr/>
      </dsp:nvSpPr>
      <dsp:spPr>
        <a:xfrm>
          <a:off x="6975454" y="-67949"/>
          <a:ext cx="5726206" cy="4552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A5E37C-EA7F-4B57-8FBD-E6A53323BC9B}">
      <dsp:nvSpPr>
        <dsp:cNvPr id="0" name=""/>
        <dsp:cNvSpPr/>
      </dsp:nvSpPr>
      <dsp:spPr>
        <a:xfrm>
          <a:off x="7055112" y="7725"/>
          <a:ext cx="5726206" cy="45524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lv-LV" sz="3200" kern="1200" dirty="0" smtClean="0"/>
            <a:t>KP uzdevumi</a:t>
          </a:r>
          <a:endParaRPr lang="lv-LV" sz="3200" kern="1200" dirty="0"/>
        </a:p>
      </dsp:txBody>
      <dsp:txXfrm>
        <a:off x="7068446" y="21059"/>
        <a:ext cx="5699538" cy="428575"/>
      </dsp:txXfrm>
    </dsp:sp>
    <dsp:sp modelId="{42DAA7FF-7917-4736-B92D-00E5C640F21C}">
      <dsp:nvSpPr>
        <dsp:cNvPr id="0" name=""/>
        <dsp:cNvSpPr/>
      </dsp:nvSpPr>
      <dsp:spPr>
        <a:xfrm>
          <a:off x="-79657" y="816951"/>
          <a:ext cx="5389038" cy="320642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DC1033-2F23-4188-8DFF-4B1DEB469AED}">
      <dsp:nvSpPr>
        <dsp:cNvPr id="0" name=""/>
        <dsp:cNvSpPr/>
      </dsp:nvSpPr>
      <dsp:spPr>
        <a:xfrm>
          <a:off x="0" y="892626"/>
          <a:ext cx="5389038" cy="320642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lv-LV" sz="1800" b="1" kern="1200" dirty="0" smtClean="0"/>
            <a:t>Sadarbība:</a:t>
          </a:r>
        </a:p>
        <a:p>
          <a:pPr lvl="0" algn="l" defTabSz="800100">
            <a:lnSpc>
              <a:spcPct val="90000"/>
            </a:lnSpc>
            <a:spcBef>
              <a:spcPct val="0"/>
            </a:spcBef>
            <a:spcAft>
              <a:spcPct val="35000"/>
            </a:spcAft>
          </a:pPr>
          <a:r>
            <a:rPr lang="lv-LV" sz="1400" b="0" kern="1200" dirty="0" smtClean="0"/>
            <a:t>• katram atrast kolēģi, ar kuru kopā izstrādāt un realizēt starpdisciplināro stundu;</a:t>
          </a:r>
        </a:p>
        <a:p>
          <a:pPr lvl="0" algn="l" defTabSz="800100">
            <a:lnSpc>
              <a:spcPct val="90000"/>
            </a:lnSpc>
            <a:spcBef>
              <a:spcPct val="0"/>
            </a:spcBef>
            <a:spcAft>
              <a:spcPct val="35000"/>
            </a:spcAft>
          </a:pPr>
          <a:r>
            <a:rPr lang="lv-LV" sz="1400" b="0" kern="1200" dirty="0" smtClean="0"/>
            <a:t>• pedagogi realizē starppriekšmetu saiknes un/vai integrēto mācību stundu;</a:t>
          </a:r>
        </a:p>
        <a:p>
          <a:pPr lvl="0" algn="l" defTabSz="800100">
            <a:lnSpc>
              <a:spcPct val="90000"/>
            </a:lnSpc>
            <a:spcBef>
              <a:spcPct val="0"/>
            </a:spcBef>
            <a:spcAft>
              <a:spcPct val="35000"/>
            </a:spcAft>
          </a:pPr>
          <a:r>
            <a:rPr lang="lv-LV" sz="1400" b="0" kern="1200" dirty="0" smtClean="0"/>
            <a:t>• visi skolotāji kopīgi izstrādā un realizē starpdisciplināru projekta nedēļas realizācijas plānu;</a:t>
          </a:r>
        </a:p>
        <a:p>
          <a:pPr lvl="0" algn="l" defTabSz="800100">
            <a:lnSpc>
              <a:spcPct val="90000"/>
            </a:lnSpc>
            <a:spcBef>
              <a:spcPct val="0"/>
            </a:spcBef>
            <a:spcAft>
              <a:spcPct val="35000"/>
            </a:spcAft>
          </a:pPr>
          <a:r>
            <a:rPr lang="lv-LV" sz="1400" b="0" kern="1200" dirty="0" smtClean="0"/>
            <a:t>• visi pedagogi iesaistās Lielgājiena izstrādē un realizācijā, sadarbojoties ar skolēniem, vecākiem.</a:t>
          </a:r>
        </a:p>
        <a:p>
          <a:pPr lvl="0" algn="ctr" defTabSz="800100">
            <a:lnSpc>
              <a:spcPct val="90000"/>
            </a:lnSpc>
            <a:spcBef>
              <a:spcPct val="0"/>
            </a:spcBef>
            <a:spcAft>
              <a:spcPct val="35000"/>
            </a:spcAft>
          </a:pPr>
          <a:endParaRPr lang="lv-LV" sz="1400" kern="1200" dirty="0"/>
        </a:p>
      </dsp:txBody>
      <dsp:txXfrm>
        <a:off x="93913" y="986539"/>
        <a:ext cx="5201212" cy="3018596"/>
      </dsp:txXfrm>
    </dsp:sp>
    <dsp:sp modelId="{897B6DDE-B087-4505-A073-C1649F595E7A}">
      <dsp:nvSpPr>
        <dsp:cNvPr id="0" name=""/>
        <dsp:cNvSpPr/>
      </dsp:nvSpPr>
      <dsp:spPr>
        <a:xfrm>
          <a:off x="-79657" y="4247684"/>
          <a:ext cx="5564196" cy="217843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627AC6-D9D7-49C4-8566-9AA24CE0B36A}">
      <dsp:nvSpPr>
        <dsp:cNvPr id="0" name=""/>
        <dsp:cNvSpPr/>
      </dsp:nvSpPr>
      <dsp:spPr>
        <a:xfrm>
          <a:off x="0" y="4323358"/>
          <a:ext cx="5564196" cy="217843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lv-LV" sz="1800" b="1" kern="1200" dirty="0" smtClean="0"/>
            <a:t>Padarītais:</a:t>
          </a:r>
        </a:p>
        <a:p>
          <a:pPr lvl="0" algn="l" defTabSz="800100">
            <a:lnSpc>
              <a:spcPct val="90000"/>
            </a:lnSpc>
            <a:spcBef>
              <a:spcPct val="0"/>
            </a:spcBef>
            <a:spcAft>
              <a:spcPct val="35000"/>
            </a:spcAft>
          </a:pPr>
          <a:r>
            <a:rPr lang="lv-LV" sz="1400" kern="1200" dirty="0" smtClean="0"/>
            <a:t>• visi kolēģi izvēlējās starpdisciplinārās stundas tēmu;</a:t>
          </a:r>
        </a:p>
        <a:p>
          <a:pPr lvl="0" algn="l" defTabSz="800100">
            <a:lnSpc>
              <a:spcPct val="90000"/>
            </a:lnSpc>
            <a:spcBef>
              <a:spcPct val="0"/>
            </a:spcBef>
            <a:spcAft>
              <a:spcPct val="35000"/>
            </a:spcAft>
          </a:pPr>
          <a:r>
            <a:rPr lang="lv-LV" sz="1400" kern="1200" dirty="0" smtClean="0"/>
            <a:t>• 38% realizēja plānotās starpdisciplinārās stundas;</a:t>
          </a:r>
        </a:p>
        <a:p>
          <a:pPr lvl="0" algn="l" defTabSz="800100">
            <a:lnSpc>
              <a:spcPct val="90000"/>
            </a:lnSpc>
            <a:spcBef>
              <a:spcPct val="0"/>
            </a:spcBef>
            <a:spcAft>
              <a:spcPct val="35000"/>
            </a:spcAft>
          </a:pPr>
          <a:r>
            <a:rPr lang="lv-LV" sz="1400" kern="1200" dirty="0" smtClean="0"/>
            <a:t>• projektu nedēļas plānošanā un realizācijā tika iesaistīti visi pamatdarbā esošie un konkrētajās dienās strādājošie pedagogi.</a:t>
          </a:r>
          <a:endParaRPr lang="lv-LV" sz="1400" kern="1200" dirty="0"/>
        </a:p>
      </dsp:txBody>
      <dsp:txXfrm>
        <a:off x="63804" y="4387162"/>
        <a:ext cx="5436588" cy="2050824"/>
      </dsp:txXfrm>
    </dsp:sp>
    <dsp:sp modelId="{7474AB35-6138-48A8-B252-AACEBF1FF2DC}">
      <dsp:nvSpPr>
        <dsp:cNvPr id="0" name=""/>
        <dsp:cNvSpPr/>
      </dsp:nvSpPr>
      <dsp:spPr>
        <a:xfrm>
          <a:off x="5789784" y="849915"/>
          <a:ext cx="8687684" cy="23842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CC3BDA-9834-4F29-9FE0-3151D8B1AFCE}">
      <dsp:nvSpPr>
        <dsp:cNvPr id="0" name=""/>
        <dsp:cNvSpPr/>
      </dsp:nvSpPr>
      <dsp:spPr>
        <a:xfrm>
          <a:off x="5869442" y="925590"/>
          <a:ext cx="8687684" cy="238429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lv-LV" sz="1800" b="1" kern="1200" dirty="0" smtClean="0"/>
        </a:p>
        <a:p>
          <a:pPr lvl="0" algn="ctr" defTabSz="800100">
            <a:lnSpc>
              <a:spcPct val="90000"/>
            </a:lnSpc>
            <a:spcBef>
              <a:spcPct val="0"/>
            </a:spcBef>
            <a:spcAft>
              <a:spcPct val="35000"/>
            </a:spcAft>
          </a:pPr>
          <a:r>
            <a:rPr lang="lv-LV" sz="1800" b="1" kern="1200" dirty="0" smtClean="0"/>
            <a:t>Pieredzes apmaiņa:</a:t>
          </a:r>
        </a:p>
        <a:p>
          <a:pPr lvl="0" algn="l" defTabSz="800100">
            <a:lnSpc>
              <a:spcPct val="90000"/>
            </a:lnSpc>
            <a:spcBef>
              <a:spcPct val="0"/>
            </a:spcBef>
            <a:spcAft>
              <a:spcPct val="35000"/>
            </a:spcAft>
          </a:pPr>
          <a:r>
            <a:rPr lang="lv-LV" sz="1400" b="0" kern="1200" dirty="0" smtClean="0"/>
            <a:t>• katram novērot 1 kolēģa stundu;</a:t>
          </a:r>
        </a:p>
        <a:p>
          <a:pPr lvl="0" algn="l" defTabSz="800100">
            <a:lnSpc>
              <a:spcPct val="90000"/>
            </a:lnSpc>
            <a:spcBef>
              <a:spcPct val="0"/>
            </a:spcBef>
            <a:spcAft>
              <a:spcPct val="35000"/>
            </a:spcAft>
          </a:pPr>
          <a:r>
            <a:rPr lang="lv-LV" sz="1400" b="0" kern="1200" dirty="0" smtClean="0"/>
            <a:t>• katram parādīt 1 stundu;</a:t>
          </a:r>
        </a:p>
        <a:p>
          <a:pPr lvl="0" algn="l" defTabSz="800100">
            <a:lnSpc>
              <a:spcPct val="90000"/>
            </a:lnSpc>
            <a:spcBef>
              <a:spcPct val="0"/>
            </a:spcBef>
            <a:spcAft>
              <a:spcPct val="35000"/>
            </a:spcAft>
          </a:pPr>
          <a:r>
            <a:rPr lang="lv-LV" sz="1400" b="0" kern="1200" dirty="0" smtClean="0"/>
            <a:t>• analizēt mācību stundu, izmantojot kompetenču projekta lapas;</a:t>
          </a:r>
        </a:p>
        <a:p>
          <a:pPr lvl="0" algn="l" defTabSz="800100">
            <a:lnSpc>
              <a:spcPct val="90000"/>
            </a:lnSpc>
            <a:spcBef>
              <a:spcPct val="0"/>
            </a:spcBef>
            <a:spcAft>
              <a:spcPct val="35000"/>
            </a:spcAft>
          </a:pPr>
          <a:r>
            <a:rPr lang="lv-LV" sz="1400" b="0" kern="1200" dirty="0" smtClean="0"/>
            <a:t>• piedalīties katru nedēļu kolēģu apspriedēs;</a:t>
          </a:r>
        </a:p>
        <a:p>
          <a:pPr lvl="0" algn="l" defTabSz="800100">
            <a:lnSpc>
              <a:spcPct val="90000"/>
            </a:lnSpc>
            <a:spcBef>
              <a:spcPct val="0"/>
            </a:spcBef>
            <a:spcAft>
              <a:spcPct val="35000"/>
            </a:spcAft>
          </a:pPr>
          <a:r>
            <a:rPr lang="lv-LV" sz="1400" b="0" kern="1200" dirty="0" smtClean="0"/>
            <a:t>• katram aprobēt vismaz 1 kompetenču projekta mācību materiālu un sniegt AS;</a:t>
          </a:r>
        </a:p>
        <a:p>
          <a:pPr lvl="0" algn="l" defTabSz="800100">
            <a:lnSpc>
              <a:spcPct val="90000"/>
            </a:lnSpc>
            <a:spcBef>
              <a:spcPct val="0"/>
            </a:spcBef>
            <a:spcAft>
              <a:spcPct val="35000"/>
            </a:spcAft>
          </a:pPr>
          <a:r>
            <a:rPr lang="lv-LV" sz="1400" b="0" kern="1200" dirty="0" smtClean="0"/>
            <a:t>• dalīties pieredzē  ar Saldus novada un citu novadu kolēģiem par kompetenču projekta ieviešanu.</a:t>
          </a:r>
        </a:p>
        <a:p>
          <a:pPr lvl="0" algn="ctr" defTabSz="800100">
            <a:lnSpc>
              <a:spcPct val="90000"/>
            </a:lnSpc>
            <a:spcBef>
              <a:spcPct val="0"/>
            </a:spcBef>
            <a:spcAft>
              <a:spcPct val="35000"/>
            </a:spcAft>
          </a:pPr>
          <a:endParaRPr lang="lv-LV" sz="1400" b="0" kern="1200" dirty="0" smtClean="0"/>
        </a:p>
        <a:p>
          <a:pPr lvl="0" algn="ctr" defTabSz="800100">
            <a:lnSpc>
              <a:spcPct val="90000"/>
            </a:lnSpc>
            <a:spcBef>
              <a:spcPct val="0"/>
            </a:spcBef>
            <a:spcAft>
              <a:spcPct val="35000"/>
            </a:spcAft>
          </a:pPr>
          <a:endParaRPr lang="lv-LV" sz="1400" kern="1200" dirty="0"/>
        </a:p>
      </dsp:txBody>
      <dsp:txXfrm>
        <a:off x="5939276" y="995424"/>
        <a:ext cx="8548016" cy="2244625"/>
      </dsp:txXfrm>
    </dsp:sp>
    <dsp:sp modelId="{7ED9DADD-3A2B-4874-A480-2FDC5C6749F0}">
      <dsp:nvSpPr>
        <dsp:cNvPr id="0" name=""/>
        <dsp:cNvSpPr/>
      </dsp:nvSpPr>
      <dsp:spPr>
        <a:xfrm>
          <a:off x="5734187" y="3527406"/>
          <a:ext cx="8680142" cy="29579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AE41AE-7775-44DE-8630-FB5546E57EC3}">
      <dsp:nvSpPr>
        <dsp:cNvPr id="0" name=""/>
        <dsp:cNvSpPr/>
      </dsp:nvSpPr>
      <dsp:spPr>
        <a:xfrm>
          <a:off x="5813845" y="3603081"/>
          <a:ext cx="8680142" cy="295794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endParaRPr lang="lv-LV" sz="1400" b="1" kern="1200" dirty="0" smtClean="0"/>
        </a:p>
        <a:p>
          <a:pPr lvl="0" algn="ctr" defTabSz="622300">
            <a:lnSpc>
              <a:spcPct val="90000"/>
            </a:lnSpc>
            <a:spcBef>
              <a:spcPct val="0"/>
            </a:spcBef>
            <a:spcAft>
              <a:spcPct val="35000"/>
            </a:spcAft>
          </a:pPr>
          <a:r>
            <a:rPr lang="lv-LV" sz="1800" b="1" kern="1200" dirty="0" smtClean="0"/>
            <a:t>Padarītais:</a:t>
          </a:r>
        </a:p>
        <a:p>
          <a:pPr lvl="0" algn="l" defTabSz="622300">
            <a:lnSpc>
              <a:spcPct val="90000"/>
            </a:lnSpc>
            <a:spcBef>
              <a:spcPct val="0"/>
            </a:spcBef>
            <a:spcAft>
              <a:spcPct val="35000"/>
            </a:spcAft>
          </a:pPr>
          <a:r>
            <a:rPr lang="lv-LV" sz="1400" kern="1200" dirty="0" smtClean="0"/>
            <a:t>• 55% pedagogu novēroja kolēģu mācību stundas;</a:t>
          </a:r>
        </a:p>
        <a:p>
          <a:pPr lvl="0" algn="l" defTabSz="622300">
            <a:lnSpc>
              <a:spcPct val="90000"/>
            </a:lnSpc>
            <a:spcBef>
              <a:spcPct val="0"/>
            </a:spcBef>
            <a:spcAft>
              <a:spcPct val="35000"/>
            </a:spcAft>
          </a:pPr>
          <a:r>
            <a:rPr lang="lv-LV" sz="1400" kern="1200" dirty="0" smtClean="0"/>
            <a:t>• 66% pedagogu vadīja atklātās stundas, akcentējot SR, AS;</a:t>
          </a:r>
        </a:p>
        <a:p>
          <a:pPr lvl="0" algn="l" defTabSz="622300">
            <a:lnSpc>
              <a:spcPct val="90000"/>
            </a:lnSpc>
            <a:spcBef>
              <a:spcPct val="0"/>
            </a:spcBef>
            <a:spcAft>
              <a:spcPct val="35000"/>
            </a:spcAft>
          </a:pPr>
          <a:r>
            <a:rPr lang="lv-LV" sz="1400" kern="1200" dirty="0" smtClean="0"/>
            <a:t>• 70% aprobēja kompetenču projekta materiālus;</a:t>
          </a:r>
        </a:p>
        <a:p>
          <a:pPr lvl="0" algn="l" defTabSz="622300">
            <a:lnSpc>
              <a:spcPct val="90000"/>
            </a:lnSpc>
            <a:spcBef>
              <a:spcPct val="0"/>
            </a:spcBef>
            <a:spcAft>
              <a:spcPct val="35000"/>
            </a:spcAft>
          </a:pPr>
          <a:r>
            <a:rPr lang="lv-LV" sz="1400" kern="1200" dirty="0" smtClean="0"/>
            <a:t>• Aprobēts </a:t>
          </a:r>
          <a:r>
            <a:rPr lang="lv-LV" sz="1400" kern="1200" dirty="0" err="1" smtClean="0"/>
            <a:t>dabaszinību</a:t>
          </a:r>
          <a:r>
            <a:rPr lang="lv-LV" sz="1400" kern="1200" dirty="0" smtClean="0"/>
            <a:t> un matemātikas diagnosticējošais darbs;</a:t>
          </a:r>
        </a:p>
        <a:p>
          <a:pPr lvl="0" algn="l" defTabSz="622300">
            <a:lnSpc>
              <a:spcPct val="90000"/>
            </a:lnSpc>
            <a:spcBef>
              <a:spcPct val="0"/>
            </a:spcBef>
            <a:spcAft>
              <a:spcPct val="35000"/>
            </a:spcAft>
          </a:pPr>
          <a:r>
            <a:rPr lang="lv-LV" sz="1400" kern="1200" dirty="0" smtClean="0"/>
            <a:t>• Saldus novada pedagogu metodiskās dienas “Kompetenču pieejas īstenošanas iespējas izglītības procesā. </a:t>
          </a:r>
          <a:r>
            <a:rPr lang="lv-LV" sz="1400" kern="1200" dirty="0" err="1" smtClean="0"/>
            <a:t>Pilotskolas</a:t>
          </a:r>
          <a:r>
            <a:rPr lang="lv-LV" sz="1400" kern="1200" dirty="0" smtClean="0"/>
            <a:t> pieredze” organizēšanā un vadīšanā iesaistījās 27 pedagogi;</a:t>
          </a:r>
        </a:p>
        <a:p>
          <a:pPr lvl="0" algn="l" defTabSz="622300">
            <a:lnSpc>
              <a:spcPct val="90000"/>
            </a:lnSpc>
            <a:spcBef>
              <a:spcPct val="0"/>
            </a:spcBef>
            <a:spcAft>
              <a:spcPct val="35000"/>
            </a:spcAft>
          </a:pPr>
          <a:r>
            <a:rPr lang="lv-LV" sz="1400" kern="1200" dirty="0" smtClean="0"/>
            <a:t>• 5 pedagogi novadīja  pedagogu profesionālās kvalifikācijas pilnveides programmas nodarbības “Pedagogu profesionālās kompetences pilnveide inovatīva izglītības procesa vadīšanā’’ Dobelē.</a:t>
          </a:r>
        </a:p>
        <a:p>
          <a:pPr lvl="0" algn="l" defTabSz="622300">
            <a:lnSpc>
              <a:spcPct val="90000"/>
            </a:lnSpc>
            <a:spcBef>
              <a:spcPct val="0"/>
            </a:spcBef>
            <a:spcAft>
              <a:spcPct val="35000"/>
            </a:spcAft>
          </a:pPr>
          <a:r>
            <a:rPr lang="lv-LV" sz="1400" kern="1200" dirty="0" smtClean="0"/>
            <a:t>• Citu novadu skolu pieredzes apmaiņa Druvas vidusskolā</a:t>
          </a:r>
        </a:p>
        <a:p>
          <a:pPr lvl="0" algn="ctr" defTabSz="622300">
            <a:lnSpc>
              <a:spcPct val="90000"/>
            </a:lnSpc>
            <a:spcBef>
              <a:spcPct val="0"/>
            </a:spcBef>
            <a:spcAft>
              <a:spcPct val="35000"/>
            </a:spcAft>
          </a:pPr>
          <a:endParaRPr lang="lv-LV" sz="1400" kern="1200" dirty="0"/>
        </a:p>
      </dsp:txBody>
      <dsp:txXfrm>
        <a:off x="5900480" y="3689716"/>
        <a:ext cx="8506872" cy="2784671"/>
      </dsp:txXfrm>
    </dsp:sp>
    <dsp:sp modelId="{D81ADEBF-9E34-490F-859F-A2D0E937930A}">
      <dsp:nvSpPr>
        <dsp:cNvPr id="0" name=""/>
        <dsp:cNvSpPr/>
      </dsp:nvSpPr>
      <dsp:spPr>
        <a:xfrm>
          <a:off x="14588092" y="816951"/>
          <a:ext cx="6868745" cy="23146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5E48DF-78DA-41B9-96F6-DB5563BAB803}">
      <dsp:nvSpPr>
        <dsp:cNvPr id="0" name=""/>
        <dsp:cNvSpPr/>
      </dsp:nvSpPr>
      <dsp:spPr>
        <a:xfrm>
          <a:off x="14667750" y="892626"/>
          <a:ext cx="6868745" cy="23146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lv-LV" sz="1800" b="1" kern="1200" dirty="0" smtClean="0"/>
            <a:t>Mācīšanās:</a:t>
          </a:r>
        </a:p>
        <a:p>
          <a:pPr lvl="0" algn="l" defTabSz="800100">
            <a:lnSpc>
              <a:spcPct val="90000"/>
            </a:lnSpc>
            <a:spcBef>
              <a:spcPct val="0"/>
            </a:spcBef>
            <a:spcAft>
              <a:spcPct val="35000"/>
            </a:spcAft>
          </a:pPr>
          <a:r>
            <a:rPr lang="lv-LV" sz="1400" b="1" kern="1200" dirty="0" smtClean="0"/>
            <a:t>• </a:t>
          </a:r>
          <a:r>
            <a:rPr lang="lv-LV" sz="1400" b="0" kern="1200" dirty="0" smtClean="0"/>
            <a:t>kolēģiem sagatavot un novadīt nodarbības par pateicību, IT izmantošanas iespējām AS nodrošināšanā,  stundu novērošanas un analīzes apguvē;</a:t>
          </a:r>
        </a:p>
        <a:p>
          <a:pPr lvl="0" algn="l" defTabSz="800100">
            <a:lnSpc>
              <a:spcPct val="90000"/>
            </a:lnSpc>
            <a:spcBef>
              <a:spcPct val="0"/>
            </a:spcBef>
            <a:spcAft>
              <a:spcPct val="35000"/>
            </a:spcAft>
          </a:pPr>
          <a:r>
            <a:rPr lang="lv-LV" sz="1400" b="0" kern="1200" dirty="0" smtClean="0"/>
            <a:t>• piedalīties kompetenču projekta mācībās;</a:t>
          </a:r>
        </a:p>
        <a:p>
          <a:pPr lvl="0" algn="l" defTabSz="800100">
            <a:lnSpc>
              <a:spcPct val="90000"/>
            </a:lnSpc>
            <a:spcBef>
              <a:spcPct val="0"/>
            </a:spcBef>
            <a:spcAft>
              <a:spcPct val="35000"/>
            </a:spcAft>
          </a:pPr>
          <a:r>
            <a:rPr lang="lv-LV" sz="1400" b="0" kern="1200" dirty="0" smtClean="0"/>
            <a:t>• uzaicināt lektoru par AS izmantošanas iespējām mācību procesā</a:t>
          </a:r>
        </a:p>
        <a:p>
          <a:pPr lvl="0" algn="ctr" defTabSz="800100">
            <a:lnSpc>
              <a:spcPct val="90000"/>
            </a:lnSpc>
            <a:spcBef>
              <a:spcPct val="0"/>
            </a:spcBef>
            <a:spcAft>
              <a:spcPct val="35000"/>
            </a:spcAft>
          </a:pPr>
          <a:endParaRPr lang="lv-LV" sz="1400" b="0" kern="1200" dirty="0"/>
        </a:p>
      </dsp:txBody>
      <dsp:txXfrm>
        <a:off x="14735543" y="960419"/>
        <a:ext cx="6733159" cy="2179023"/>
      </dsp:txXfrm>
    </dsp:sp>
    <dsp:sp modelId="{2259A358-1DE6-494C-8065-841A4545A038}">
      <dsp:nvSpPr>
        <dsp:cNvPr id="0" name=""/>
        <dsp:cNvSpPr/>
      </dsp:nvSpPr>
      <dsp:spPr>
        <a:xfrm>
          <a:off x="14704821" y="3789764"/>
          <a:ext cx="6752017" cy="27969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16107A-DE8C-48D7-B6BC-A109B9D7A6F5}">
      <dsp:nvSpPr>
        <dsp:cNvPr id="0" name=""/>
        <dsp:cNvSpPr/>
      </dsp:nvSpPr>
      <dsp:spPr>
        <a:xfrm>
          <a:off x="14784478" y="3865438"/>
          <a:ext cx="6752017" cy="27969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lv-LV" sz="1800" b="1" kern="1200" dirty="0" smtClean="0"/>
            <a:t>Padarītais:</a:t>
          </a:r>
        </a:p>
        <a:p>
          <a:pPr lvl="0" algn="l" defTabSz="800100">
            <a:lnSpc>
              <a:spcPct val="90000"/>
            </a:lnSpc>
            <a:spcBef>
              <a:spcPct val="0"/>
            </a:spcBef>
            <a:spcAft>
              <a:spcPct val="35000"/>
            </a:spcAft>
          </a:pPr>
          <a:r>
            <a:rPr lang="lv-LV" sz="1400" b="1" kern="1200" dirty="0" smtClean="0"/>
            <a:t>• </a:t>
          </a:r>
          <a:r>
            <a:rPr lang="lv-LV" sz="1400" kern="1200" dirty="0" err="1" smtClean="0"/>
            <a:t>L.Kaļišuka</a:t>
          </a:r>
          <a:r>
            <a:rPr lang="lv-LV" sz="1400" kern="1200" dirty="0" smtClean="0"/>
            <a:t>, </a:t>
          </a:r>
          <a:r>
            <a:rPr lang="lv-LV" sz="1400" kern="1200" dirty="0" err="1" smtClean="0"/>
            <a:t>I.Koreņika</a:t>
          </a:r>
          <a:r>
            <a:rPr lang="lv-LV" sz="1400" kern="1200" dirty="0" smtClean="0"/>
            <a:t> novadīja nodarbību par IT izmantošanu AS nodrošināšanā;</a:t>
          </a:r>
        </a:p>
        <a:p>
          <a:pPr lvl="0" algn="l" defTabSz="800100">
            <a:lnSpc>
              <a:spcPct val="90000"/>
            </a:lnSpc>
            <a:spcBef>
              <a:spcPct val="0"/>
            </a:spcBef>
            <a:spcAft>
              <a:spcPct val="35000"/>
            </a:spcAft>
          </a:pPr>
          <a:r>
            <a:rPr lang="lv-LV" sz="1400" b="1" kern="1200" dirty="0" smtClean="0"/>
            <a:t>• </a:t>
          </a:r>
          <a:r>
            <a:rPr lang="lv-LV" sz="1400" kern="1200" dirty="0" smtClean="0"/>
            <a:t>S.Burve, </a:t>
          </a:r>
          <a:r>
            <a:rPr lang="lv-LV" sz="1400" kern="1200" dirty="0" err="1" smtClean="0"/>
            <a:t>I.Zīrupa</a:t>
          </a:r>
          <a:r>
            <a:rPr lang="lv-LV" sz="1400" kern="1200" dirty="0" smtClean="0"/>
            <a:t> novadīja nodarbību par savstarpējo mācīšanos, vērojot un analizējot     mācību stundas;</a:t>
          </a:r>
        </a:p>
        <a:p>
          <a:pPr lvl="0" algn="l" defTabSz="800100">
            <a:lnSpc>
              <a:spcPct val="90000"/>
            </a:lnSpc>
            <a:spcBef>
              <a:spcPct val="0"/>
            </a:spcBef>
            <a:spcAft>
              <a:spcPct val="35000"/>
            </a:spcAft>
          </a:pPr>
          <a:r>
            <a:rPr lang="lv-LV" sz="1400" b="1" kern="1200" dirty="0" smtClean="0"/>
            <a:t>• </a:t>
          </a:r>
          <a:r>
            <a:rPr lang="lv-LV" sz="1400" kern="1200" dirty="0" err="1" smtClean="0"/>
            <a:t>I.Kočetkova</a:t>
          </a:r>
          <a:r>
            <a:rPr lang="lv-LV" sz="1400" kern="1200" dirty="0" smtClean="0"/>
            <a:t> novadīja nodarbību par pateicības nozīmi un ietekmi personības izveidē;</a:t>
          </a:r>
        </a:p>
        <a:p>
          <a:pPr lvl="0" algn="l" defTabSz="800100">
            <a:lnSpc>
              <a:spcPct val="90000"/>
            </a:lnSpc>
            <a:spcBef>
              <a:spcPct val="0"/>
            </a:spcBef>
            <a:spcAft>
              <a:spcPct val="35000"/>
            </a:spcAft>
          </a:pPr>
          <a:r>
            <a:rPr lang="lv-LV" sz="1400" b="1" kern="1200" dirty="0" smtClean="0"/>
            <a:t>• </a:t>
          </a:r>
          <a:r>
            <a:rPr lang="lv-LV" sz="1400" kern="1200" dirty="0" smtClean="0"/>
            <a:t>Kompetenču projekta grupu pārstāvji piedalījās visās kompetenču projekta mācībās;</a:t>
          </a:r>
        </a:p>
        <a:p>
          <a:pPr lvl="0" algn="l" defTabSz="800100">
            <a:lnSpc>
              <a:spcPct val="90000"/>
            </a:lnSpc>
            <a:spcBef>
              <a:spcPct val="0"/>
            </a:spcBef>
            <a:spcAft>
              <a:spcPct val="35000"/>
            </a:spcAft>
          </a:pPr>
          <a:r>
            <a:rPr lang="lv-LV" sz="1400" b="1" kern="1200" dirty="0" smtClean="0"/>
            <a:t>• k</a:t>
          </a:r>
          <a:r>
            <a:rPr lang="lv-LV" sz="1400" kern="1200" dirty="0" smtClean="0"/>
            <a:t>urators E. Bērziņš novadīja lekciju </a:t>
          </a:r>
          <a:r>
            <a:rPr lang="lv-LV" sz="1400" b="0" kern="1200" dirty="0" smtClean="0"/>
            <a:t>par AS izmantošanas iespējām mācību procesā.</a:t>
          </a:r>
          <a:endParaRPr lang="lv-LV" sz="1400" kern="1200" dirty="0"/>
        </a:p>
      </dsp:txBody>
      <dsp:txXfrm>
        <a:off x="14866398" y="3947358"/>
        <a:ext cx="6588177" cy="263310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defTabSz="4298410"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defTabSz="4298410" eaLnBrk="1" fontAlgn="auto" hangingPunct="1">
              <a:spcBef>
                <a:spcPts val="0"/>
              </a:spcBef>
              <a:spcAft>
                <a:spcPts val="0"/>
              </a:spcAft>
              <a:defRPr sz="1200">
                <a:latin typeface="+mn-lt"/>
              </a:defRPr>
            </a:lvl1pPr>
          </a:lstStyle>
          <a:p>
            <a:pPr>
              <a:defRPr/>
            </a:pPr>
            <a:fld id="{201D4B0D-AA11-4D9B-879C-A543C74778D1}" type="datetimeFigureOut">
              <a:rPr lang="en-US"/>
              <a:pPr>
                <a:defRPr/>
              </a:pPr>
              <a:t>10/11/2019</a:t>
            </a:fld>
            <a:endParaRPr lang="en-US" dirty="0"/>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defTabSz="4298410" eaLnBrk="1" fontAlgn="auto" hangingPunct="1">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pPr>
              <a:defRPr/>
            </a:pPr>
            <a:fld id="{483FF6A4-A979-4E87-8DDD-3ED0D5803FBA}" type="slidenum">
              <a:rPr lang="en-US"/>
              <a:pPr>
                <a:defRPr/>
              </a:pPr>
              <a:t>‹#›</a:t>
            </a:fld>
            <a:endParaRPr lang="en-US"/>
          </a:p>
        </p:txBody>
      </p:sp>
    </p:spTree>
    <p:extLst>
      <p:ext uri="{BB962C8B-B14F-4D97-AF65-F5344CB8AC3E}">
        <p14:creationId xmlns:p14="http://schemas.microsoft.com/office/powerpoint/2010/main" val="17249425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defTabSz="4298410"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defTabSz="4298410" eaLnBrk="1" fontAlgn="auto" hangingPunct="1">
              <a:spcBef>
                <a:spcPts val="0"/>
              </a:spcBef>
              <a:spcAft>
                <a:spcPts val="0"/>
              </a:spcAft>
              <a:defRPr sz="1200">
                <a:latin typeface="+mn-lt"/>
              </a:defRPr>
            </a:lvl1pPr>
          </a:lstStyle>
          <a:p>
            <a:pPr>
              <a:defRPr/>
            </a:pPr>
            <a:fld id="{9E91C35D-E764-4036-8B45-BA0C2C44D445}" type="datetimeFigureOut">
              <a:rPr lang="en-US"/>
              <a:pPr>
                <a:defRPr/>
              </a:pPr>
              <a:t>10/11/2019</a:t>
            </a:fld>
            <a:endParaRPr lang="en-US" dirty="0"/>
          </a:p>
        </p:txBody>
      </p:sp>
      <p:sp>
        <p:nvSpPr>
          <p:cNvPr id="4" name="Slide Image Placeholder 3"/>
          <p:cNvSpPr>
            <a:spLocks noGrp="1" noRot="1" noChangeAspect="1"/>
          </p:cNvSpPr>
          <p:nvPr>
            <p:ph type="sldImg" idx="2"/>
          </p:nvPr>
        </p:nvSpPr>
        <p:spPr>
          <a:xfrm>
            <a:off x="2082800" y="744538"/>
            <a:ext cx="2632075" cy="3722687"/>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defTabSz="4298410"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pPr>
              <a:defRPr/>
            </a:pPr>
            <a:fld id="{F11E449F-0917-48A9-BD9F-FCBAB6D1D9AF}" type="slidenum">
              <a:rPr lang="en-US"/>
              <a:pPr>
                <a:defRPr/>
              </a:pPr>
              <a:t>‹#›</a:t>
            </a:fld>
            <a:endParaRPr lang="en-US"/>
          </a:p>
        </p:txBody>
      </p:sp>
    </p:spTree>
    <p:extLst>
      <p:ext uri="{BB962C8B-B14F-4D97-AF65-F5344CB8AC3E}">
        <p14:creationId xmlns:p14="http://schemas.microsoft.com/office/powerpoint/2010/main" val="488001177"/>
      </p:ext>
    </p:extLst>
  </p:cSld>
  <p:clrMap bg1="lt1" tx1="dk1" bg2="lt2" tx2="dk2" accent1="accent1" accent2="accent2" accent3="accent3" accent4="accent4" accent5="accent5" accent6="accent6" hlink="hlink" folHlink="folHlink"/>
  <p:notesStyle>
    <a:lvl1pPr algn="l" defTabSz="4297363" rtl="0" eaLnBrk="0" fontAlgn="base" hangingPunct="0">
      <a:spcBef>
        <a:spcPct val="30000"/>
      </a:spcBef>
      <a:spcAft>
        <a:spcPct val="0"/>
      </a:spcAft>
      <a:defRPr sz="5800" kern="1200">
        <a:solidFill>
          <a:schemeClr val="tx1"/>
        </a:solidFill>
        <a:latin typeface="+mn-lt"/>
        <a:ea typeface="+mn-ea"/>
        <a:cs typeface="+mn-cs"/>
      </a:defRPr>
    </a:lvl1pPr>
    <a:lvl2pPr marL="2147888" algn="l" defTabSz="4297363" rtl="0" eaLnBrk="0" fontAlgn="base" hangingPunct="0">
      <a:spcBef>
        <a:spcPct val="30000"/>
      </a:spcBef>
      <a:spcAft>
        <a:spcPct val="0"/>
      </a:spcAft>
      <a:defRPr sz="5800" kern="1200">
        <a:solidFill>
          <a:schemeClr val="tx1"/>
        </a:solidFill>
        <a:latin typeface="+mn-lt"/>
        <a:ea typeface="+mn-ea"/>
        <a:cs typeface="+mn-cs"/>
      </a:defRPr>
    </a:lvl2pPr>
    <a:lvl3pPr marL="4297363" algn="l" defTabSz="4297363" rtl="0" eaLnBrk="0" fontAlgn="base" hangingPunct="0">
      <a:spcBef>
        <a:spcPct val="30000"/>
      </a:spcBef>
      <a:spcAft>
        <a:spcPct val="0"/>
      </a:spcAft>
      <a:defRPr sz="5800" kern="1200">
        <a:solidFill>
          <a:schemeClr val="tx1"/>
        </a:solidFill>
        <a:latin typeface="+mn-lt"/>
        <a:ea typeface="+mn-ea"/>
        <a:cs typeface="+mn-cs"/>
      </a:defRPr>
    </a:lvl3pPr>
    <a:lvl4pPr marL="6446838" algn="l" defTabSz="4297363" rtl="0" eaLnBrk="0" fontAlgn="base" hangingPunct="0">
      <a:spcBef>
        <a:spcPct val="30000"/>
      </a:spcBef>
      <a:spcAft>
        <a:spcPct val="0"/>
      </a:spcAft>
      <a:defRPr sz="5800" kern="1200">
        <a:solidFill>
          <a:schemeClr val="tx1"/>
        </a:solidFill>
        <a:latin typeface="+mn-lt"/>
        <a:ea typeface="+mn-ea"/>
        <a:cs typeface="+mn-cs"/>
      </a:defRPr>
    </a:lvl4pPr>
    <a:lvl5pPr marL="8596313" algn="l" defTabSz="4297363" rtl="0" eaLnBrk="0" fontAlgn="base" hangingPunct="0">
      <a:spcBef>
        <a:spcPct val="30000"/>
      </a:spcBef>
      <a:spcAft>
        <a:spcPct val="0"/>
      </a:spcAft>
      <a:defRPr sz="5800" kern="1200">
        <a:solidFill>
          <a:schemeClr val="tx1"/>
        </a:solidFill>
        <a:latin typeface="+mn-lt"/>
        <a:ea typeface="+mn-ea"/>
        <a:cs typeface="+mn-cs"/>
      </a:defRPr>
    </a:lvl5pPr>
    <a:lvl6pPr marL="10746023" algn="l" defTabSz="4298410" rtl="0" eaLnBrk="1" latinLnBrk="0" hangingPunct="1">
      <a:defRPr sz="5800" kern="1200">
        <a:solidFill>
          <a:schemeClr val="tx1"/>
        </a:solidFill>
        <a:latin typeface="+mn-lt"/>
        <a:ea typeface="+mn-ea"/>
        <a:cs typeface="+mn-cs"/>
      </a:defRPr>
    </a:lvl6pPr>
    <a:lvl7pPr marL="12895229" algn="l" defTabSz="4298410" rtl="0" eaLnBrk="1" latinLnBrk="0" hangingPunct="1">
      <a:defRPr sz="5800" kern="1200">
        <a:solidFill>
          <a:schemeClr val="tx1"/>
        </a:solidFill>
        <a:latin typeface="+mn-lt"/>
        <a:ea typeface="+mn-ea"/>
        <a:cs typeface="+mn-cs"/>
      </a:defRPr>
    </a:lvl7pPr>
    <a:lvl8pPr marL="15044432" algn="l" defTabSz="4298410" rtl="0" eaLnBrk="1" latinLnBrk="0" hangingPunct="1">
      <a:defRPr sz="5800" kern="1200">
        <a:solidFill>
          <a:schemeClr val="tx1"/>
        </a:solidFill>
        <a:latin typeface="+mn-lt"/>
        <a:ea typeface="+mn-ea"/>
        <a:cs typeface="+mn-cs"/>
      </a:defRPr>
    </a:lvl8pPr>
    <a:lvl9pPr marL="17193637" algn="l" defTabSz="4298410" rtl="0" eaLnBrk="1" latinLnBrk="0" hangingPunct="1">
      <a:defRPr sz="5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aida attēla vietturi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Piezīmju vietturi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smtClean="0"/>
          </a:p>
        </p:txBody>
      </p:sp>
      <p:sp>
        <p:nvSpPr>
          <p:cNvPr id="9220" name="Slaida numura vietturis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8500">
                <a:solidFill>
                  <a:schemeClr val="tx1"/>
                </a:solidFill>
                <a:latin typeface="Arial" pitchFamily="34" charset="0"/>
              </a:defRPr>
            </a:lvl1pPr>
            <a:lvl2pPr marL="742950" indent="-285750">
              <a:defRPr sz="8500">
                <a:solidFill>
                  <a:schemeClr val="tx1"/>
                </a:solidFill>
                <a:latin typeface="Arial" pitchFamily="34" charset="0"/>
              </a:defRPr>
            </a:lvl2pPr>
            <a:lvl3pPr marL="1143000" indent="-228600">
              <a:defRPr sz="8500">
                <a:solidFill>
                  <a:schemeClr val="tx1"/>
                </a:solidFill>
                <a:latin typeface="Arial" pitchFamily="34" charset="0"/>
              </a:defRPr>
            </a:lvl3pPr>
            <a:lvl4pPr marL="1600200" indent="-228600">
              <a:defRPr sz="8500">
                <a:solidFill>
                  <a:schemeClr val="tx1"/>
                </a:solidFill>
                <a:latin typeface="Arial" pitchFamily="34" charset="0"/>
              </a:defRPr>
            </a:lvl4pPr>
            <a:lvl5pPr marL="2057400" indent="-228600">
              <a:defRPr sz="8500">
                <a:solidFill>
                  <a:schemeClr val="tx1"/>
                </a:solidFill>
                <a:latin typeface="Arial" pitchFamily="34" charset="0"/>
              </a:defRPr>
            </a:lvl5pPr>
            <a:lvl6pPr marL="2514600" indent="-228600" defTabSz="4297363" eaLnBrk="0" fontAlgn="base" hangingPunct="0">
              <a:spcBef>
                <a:spcPct val="0"/>
              </a:spcBef>
              <a:spcAft>
                <a:spcPct val="0"/>
              </a:spcAft>
              <a:defRPr sz="8500">
                <a:solidFill>
                  <a:schemeClr val="tx1"/>
                </a:solidFill>
                <a:latin typeface="Arial" pitchFamily="34" charset="0"/>
              </a:defRPr>
            </a:lvl6pPr>
            <a:lvl7pPr marL="2971800" indent="-228600" defTabSz="4297363" eaLnBrk="0" fontAlgn="base" hangingPunct="0">
              <a:spcBef>
                <a:spcPct val="0"/>
              </a:spcBef>
              <a:spcAft>
                <a:spcPct val="0"/>
              </a:spcAft>
              <a:defRPr sz="8500">
                <a:solidFill>
                  <a:schemeClr val="tx1"/>
                </a:solidFill>
                <a:latin typeface="Arial" pitchFamily="34" charset="0"/>
              </a:defRPr>
            </a:lvl7pPr>
            <a:lvl8pPr marL="3429000" indent="-228600" defTabSz="4297363" eaLnBrk="0" fontAlgn="base" hangingPunct="0">
              <a:spcBef>
                <a:spcPct val="0"/>
              </a:spcBef>
              <a:spcAft>
                <a:spcPct val="0"/>
              </a:spcAft>
              <a:defRPr sz="8500">
                <a:solidFill>
                  <a:schemeClr val="tx1"/>
                </a:solidFill>
                <a:latin typeface="Arial" pitchFamily="34" charset="0"/>
              </a:defRPr>
            </a:lvl8pPr>
            <a:lvl9pPr marL="3886200" indent="-228600" defTabSz="4297363" eaLnBrk="0" fontAlgn="base" hangingPunct="0">
              <a:spcBef>
                <a:spcPct val="0"/>
              </a:spcBef>
              <a:spcAft>
                <a:spcPct val="0"/>
              </a:spcAft>
              <a:defRPr sz="8500">
                <a:solidFill>
                  <a:schemeClr val="tx1"/>
                </a:solidFill>
                <a:latin typeface="Arial" pitchFamily="34" charset="0"/>
              </a:defRPr>
            </a:lvl9pPr>
          </a:lstStyle>
          <a:p>
            <a:fld id="{24360A52-47CC-425C-8D94-6AF861F26512}" type="slidenum">
              <a:rPr lang="en-US" altLang="lv-LV" sz="1200" smtClean="0">
                <a:latin typeface="Calibri" pitchFamily="34" charset="0"/>
              </a:rPr>
              <a:pPr/>
              <a:t>1</a:t>
            </a:fld>
            <a:endParaRPr lang="en-US" altLang="lv-LV" sz="1200"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623692" y="7585962"/>
            <a:ext cx="14299153" cy="883014"/>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6" name="Text Placeholder 5"/>
          <p:cNvSpPr>
            <a:spLocks noGrp="1"/>
          </p:cNvSpPr>
          <p:nvPr>
            <p:ph type="body" sz="quarter" idx="11"/>
          </p:nvPr>
        </p:nvSpPr>
        <p:spPr>
          <a:xfrm>
            <a:off x="636213" y="6856663"/>
            <a:ext cx="14287866"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14" name="Picture Placeholder 13"/>
          <p:cNvSpPr>
            <a:spLocks noGrp="1"/>
          </p:cNvSpPr>
          <p:nvPr>
            <p:ph type="pic" sz="quarter" idx="15"/>
          </p:nvPr>
        </p:nvSpPr>
        <p:spPr>
          <a:xfrm>
            <a:off x="630735" y="1486242"/>
            <a:ext cx="3048547" cy="3269732"/>
          </a:xfrm>
          <a:prstGeom prst="rect">
            <a:avLst/>
          </a:prstGeom>
        </p:spPr>
        <p:txBody>
          <a:bodyPr lIns="89551" tIns="44774" rIns="89551" bIns="44774" anchor="ctr"/>
          <a:lstStyle>
            <a:lvl1pPr algn="ctr">
              <a:buNone/>
              <a:defRPr sz="4300">
                <a:solidFill>
                  <a:schemeClr val="bg1"/>
                </a:solidFill>
              </a:defRPr>
            </a:lvl1pPr>
          </a:lstStyle>
          <a:p>
            <a:pPr lvl="0"/>
            <a:r>
              <a:rPr lang="en-US" noProof="0" dirty="0" smtClean="0"/>
              <a:t>Click icon to add picture</a:t>
            </a:r>
            <a:endParaRPr lang="en-US" noProof="0" dirty="0"/>
          </a:p>
        </p:txBody>
      </p:sp>
      <p:sp>
        <p:nvSpPr>
          <p:cNvPr id="18" name="Picture Placeholder 13"/>
          <p:cNvSpPr>
            <a:spLocks noGrp="1"/>
          </p:cNvSpPr>
          <p:nvPr>
            <p:ph type="pic" sz="quarter" idx="18"/>
          </p:nvPr>
        </p:nvSpPr>
        <p:spPr>
          <a:xfrm>
            <a:off x="26541006" y="1486242"/>
            <a:ext cx="3048547" cy="3269732"/>
          </a:xfrm>
          <a:prstGeom prst="rect">
            <a:avLst/>
          </a:prstGeom>
        </p:spPr>
        <p:txBody>
          <a:bodyPr lIns="89551" tIns="44774" rIns="89551" bIns="44774" anchor="ctr"/>
          <a:lstStyle>
            <a:lvl1pPr algn="ctr">
              <a:buNone/>
              <a:defRPr sz="4300">
                <a:solidFill>
                  <a:schemeClr val="bg1"/>
                </a:solidFill>
              </a:defRPr>
            </a:lvl1pPr>
          </a:lstStyle>
          <a:p>
            <a:pPr lvl="0"/>
            <a:r>
              <a:rPr lang="en-US" noProof="0" dirty="0" smtClean="0"/>
              <a:t>Click icon to add picture</a:t>
            </a:r>
            <a:endParaRPr lang="en-US" noProof="0" dirty="0"/>
          </a:p>
        </p:txBody>
      </p:sp>
      <p:sp>
        <p:nvSpPr>
          <p:cNvPr id="20" name="Text Placeholder 5"/>
          <p:cNvSpPr>
            <a:spLocks noGrp="1"/>
          </p:cNvSpPr>
          <p:nvPr>
            <p:ph type="body" sz="quarter" idx="20"/>
          </p:nvPr>
        </p:nvSpPr>
        <p:spPr>
          <a:xfrm>
            <a:off x="636211" y="18490145"/>
            <a:ext cx="14291358"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25" name="Text Placeholder 5"/>
          <p:cNvSpPr>
            <a:spLocks noGrp="1"/>
          </p:cNvSpPr>
          <p:nvPr>
            <p:ph type="body" sz="quarter" idx="25"/>
          </p:nvPr>
        </p:nvSpPr>
        <p:spPr>
          <a:xfrm>
            <a:off x="15353328" y="6856663"/>
            <a:ext cx="14287682"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26" name="Text Placeholder 3"/>
          <p:cNvSpPr>
            <a:spLocks noGrp="1"/>
          </p:cNvSpPr>
          <p:nvPr>
            <p:ph type="body" sz="quarter" idx="26"/>
          </p:nvPr>
        </p:nvSpPr>
        <p:spPr>
          <a:xfrm>
            <a:off x="15353328" y="7585962"/>
            <a:ext cx="14287682" cy="883014"/>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27" name="Text Placeholder 5"/>
          <p:cNvSpPr>
            <a:spLocks noGrp="1"/>
          </p:cNvSpPr>
          <p:nvPr>
            <p:ph type="body" sz="quarter" idx="27"/>
          </p:nvPr>
        </p:nvSpPr>
        <p:spPr>
          <a:xfrm>
            <a:off x="15353330" y="18512721"/>
            <a:ext cx="14283756"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28" name="Text Placeholder 3"/>
          <p:cNvSpPr>
            <a:spLocks noGrp="1"/>
          </p:cNvSpPr>
          <p:nvPr>
            <p:ph type="body" sz="quarter" idx="28"/>
          </p:nvPr>
        </p:nvSpPr>
        <p:spPr>
          <a:xfrm>
            <a:off x="15347854" y="19296379"/>
            <a:ext cx="14289232" cy="883014"/>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29" name="Text Placeholder 5"/>
          <p:cNvSpPr>
            <a:spLocks noGrp="1"/>
          </p:cNvSpPr>
          <p:nvPr>
            <p:ph type="body" sz="quarter" idx="29"/>
          </p:nvPr>
        </p:nvSpPr>
        <p:spPr>
          <a:xfrm>
            <a:off x="15364405" y="33400527"/>
            <a:ext cx="14276605"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30" name="Text Placeholder 3"/>
          <p:cNvSpPr>
            <a:spLocks noGrp="1"/>
          </p:cNvSpPr>
          <p:nvPr>
            <p:ph type="body" sz="quarter" idx="30"/>
          </p:nvPr>
        </p:nvSpPr>
        <p:spPr>
          <a:xfrm>
            <a:off x="15353330" y="34204185"/>
            <a:ext cx="14283756" cy="883014"/>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111" name="Text Placeholder 5"/>
          <p:cNvSpPr>
            <a:spLocks noGrp="1"/>
          </p:cNvSpPr>
          <p:nvPr>
            <p:ph type="body" sz="quarter" idx="95"/>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0" name="Text Placeholder 3"/>
          <p:cNvSpPr>
            <a:spLocks noGrp="1"/>
          </p:cNvSpPr>
          <p:nvPr>
            <p:ph type="body" sz="quarter" idx="96"/>
          </p:nvPr>
        </p:nvSpPr>
        <p:spPr>
          <a:xfrm>
            <a:off x="623692" y="19275662"/>
            <a:ext cx="14300387" cy="883014"/>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103" name="Text Placeholder 3"/>
          <p:cNvSpPr>
            <a:spLocks noGrp="1"/>
          </p:cNvSpPr>
          <p:nvPr>
            <p:ph type="body" sz="quarter" idx="107"/>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1" name="Text Placeholder 3"/>
          <p:cNvSpPr>
            <a:spLocks noGrp="1"/>
          </p:cNvSpPr>
          <p:nvPr>
            <p:ph type="body" sz="quarter" idx="116"/>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2" name="Text Placeholder 3"/>
          <p:cNvSpPr>
            <a:spLocks noGrp="1"/>
          </p:cNvSpPr>
          <p:nvPr>
            <p:ph type="body" sz="quarter" idx="117"/>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3" name="Text Placeholder 3"/>
          <p:cNvSpPr>
            <a:spLocks noGrp="1"/>
          </p:cNvSpPr>
          <p:nvPr>
            <p:ph type="body" sz="quarter" idx="118"/>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4" name="Text Placeholder 3"/>
          <p:cNvSpPr>
            <a:spLocks noGrp="1"/>
          </p:cNvSpPr>
          <p:nvPr>
            <p:ph type="body" sz="quarter" idx="119"/>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5" name="Text Placeholder 3"/>
          <p:cNvSpPr>
            <a:spLocks noGrp="1"/>
          </p:cNvSpPr>
          <p:nvPr>
            <p:ph type="body" sz="quarter" idx="120"/>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6" name="Text Placeholder 3"/>
          <p:cNvSpPr>
            <a:spLocks noGrp="1"/>
          </p:cNvSpPr>
          <p:nvPr>
            <p:ph type="body" sz="quarter" idx="121"/>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7" name="Text Placeholder 3"/>
          <p:cNvSpPr>
            <a:spLocks noGrp="1"/>
          </p:cNvSpPr>
          <p:nvPr>
            <p:ph type="body" sz="quarter" idx="122"/>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8" name="Text Placeholder 3"/>
          <p:cNvSpPr>
            <a:spLocks noGrp="1"/>
          </p:cNvSpPr>
          <p:nvPr>
            <p:ph type="body" sz="quarter" idx="123"/>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9" name="Text Placeholder 3"/>
          <p:cNvSpPr>
            <a:spLocks noGrp="1"/>
          </p:cNvSpPr>
          <p:nvPr>
            <p:ph type="body" sz="quarter" idx="124"/>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61" name="Text Placeholder 3"/>
          <p:cNvSpPr>
            <a:spLocks noGrp="1"/>
          </p:cNvSpPr>
          <p:nvPr>
            <p:ph type="body" sz="quarter" idx="125"/>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83" name="Picture Placeholder 13"/>
          <p:cNvSpPr>
            <a:spLocks noGrp="1"/>
          </p:cNvSpPr>
          <p:nvPr>
            <p:ph type="pic" sz="quarter" idx="115"/>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84" name="Picture Placeholder 13"/>
          <p:cNvSpPr>
            <a:spLocks noGrp="1"/>
          </p:cNvSpPr>
          <p:nvPr>
            <p:ph type="pic" sz="quarter" idx="126"/>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85" name="Picture Placeholder 13"/>
          <p:cNvSpPr>
            <a:spLocks noGrp="1"/>
          </p:cNvSpPr>
          <p:nvPr>
            <p:ph type="pic" sz="quarter" idx="127"/>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86" name="Picture Placeholder 13"/>
          <p:cNvSpPr>
            <a:spLocks noGrp="1"/>
          </p:cNvSpPr>
          <p:nvPr>
            <p:ph type="pic" sz="quarter" idx="128"/>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87" name="Picture Placeholder 13"/>
          <p:cNvSpPr>
            <a:spLocks noGrp="1"/>
          </p:cNvSpPr>
          <p:nvPr>
            <p:ph type="pic" sz="quarter" idx="129"/>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89" name="Picture Placeholder 13"/>
          <p:cNvSpPr>
            <a:spLocks noGrp="1"/>
          </p:cNvSpPr>
          <p:nvPr>
            <p:ph type="pic" sz="quarter" idx="130"/>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92" name="Picture Placeholder 13"/>
          <p:cNvSpPr>
            <a:spLocks noGrp="1"/>
          </p:cNvSpPr>
          <p:nvPr>
            <p:ph type="pic" sz="quarter" idx="131"/>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95" name="Picture Placeholder 13"/>
          <p:cNvSpPr>
            <a:spLocks noGrp="1"/>
          </p:cNvSpPr>
          <p:nvPr>
            <p:ph type="pic" sz="quarter" idx="132"/>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98" name="Picture Placeholder 13"/>
          <p:cNvSpPr>
            <a:spLocks noGrp="1"/>
          </p:cNvSpPr>
          <p:nvPr>
            <p:ph type="pic" sz="quarter" idx="133"/>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112" name="Picture Placeholder 13"/>
          <p:cNvSpPr>
            <a:spLocks noGrp="1"/>
          </p:cNvSpPr>
          <p:nvPr>
            <p:ph type="pic" sz="quarter" idx="134"/>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121" name="Picture Placeholder 13"/>
          <p:cNvSpPr>
            <a:spLocks noGrp="1"/>
          </p:cNvSpPr>
          <p:nvPr>
            <p:ph type="pic" sz="quarter" idx="135"/>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62" name="Text Placeholder 5"/>
          <p:cNvSpPr>
            <a:spLocks noGrp="1"/>
          </p:cNvSpPr>
          <p:nvPr>
            <p:ph type="body" sz="quarter" idx="136"/>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3" name="Text Placeholder 5"/>
          <p:cNvSpPr>
            <a:spLocks noGrp="1"/>
          </p:cNvSpPr>
          <p:nvPr>
            <p:ph type="body" sz="quarter" idx="137"/>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4" name="Text Placeholder 5"/>
          <p:cNvSpPr>
            <a:spLocks noGrp="1"/>
          </p:cNvSpPr>
          <p:nvPr>
            <p:ph type="body" sz="quarter" idx="138"/>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5" name="Text Placeholder 5"/>
          <p:cNvSpPr>
            <a:spLocks noGrp="1"/>
          </p:cNvSpPr>
          <p:nvPr>
            <p:ph type="body" sz="quarter" idx="139"/>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6" name="Text Placeholder 5"/>
          <p:cNvSpPr>
            <a:spLocks noGrp="1"/>
          </p:cNvSpPr>
          <p:nvPr>
            <p:ph type="body" sz="quarter" idx="140"/>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7" name="Text Placeholder 5"/>
          <p:cNvSpPr>
            <a:spLocks noGrp="1"/>
          </p:cNvSpPr>
          <p:nvPr>
            <p:ph type="body" sz="quarter" idx="141"/>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8" name="Text Placeholder 5"/>
          <p:cNvSpPr>
            <a:spLocks noGrp="1"/>
          </p:cNvSpPr>
          <p:nvPr>
            <p:ph type="body" sz="quarter" idx="142"/>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9" name="Text Placeholder 5"/>
          <p:cNvSpPr>
            <a:spLocks noGrp="1"/>
          </p:cNvSpPr>
          <p:nvPr>
            <p:ph type="body" sz="quarter" idx="143"/>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0" name="Text Placeholder 5"/>
          <p:cNvSpPr>
            <a:spLocks noGrp="1"/>
          </p:cNvSpPr>
          <p:nvPr>
            <p:ph type="body" sz="quarter" idx="144"/>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1" name="Text Placeholder 5"/>
          <p:cNvSpPr>
            <a:spLocks noGrp="1"/>
          </p:cNvSpPr>
          <p:nvPr>
            <p:ph type="body" sz="quarter" idx="145"/>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2" name="Text Placeholder 5"/>
          <p:cNvSpPr>
            <a:spLocks noGrp="1"/>
          </p:cNvSpPr>
          <p:nvPr>
            <p:ph type="body" sz="quarter" idx="146"/>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3" name="Text Placeholder 5"/>
          <p:cNvSpPr>
            <a:spLocks noGrp="1"/>
          </p:cNvSpPr>
          <p:nvPr>
            <p:ph type="body" sz="quarter" idx="147"/>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4" name="Text Placeholder 5"/>
          <p:cNvSpPr>
            <a:spLocks noGrp="1"/>
          </p:cNvSpPr>
          <p:nvPr>
            <p:ph type="body" sz="quarter" idx="148"/>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5" name="Text Placeholder 5"/>
          <p:cNvSpPr>
            <a:spLocks noGrp="1"/>
          </p:cNvSpPr>
          <p:nvPr>
            <p:ph type="body" sz="quarter" idx="149"/>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6" name="Text Placeholder 76"/>
          <p:cNvSpPr>
            <a:spLocks noGrp="1"/>
          </p:cNvSpPr>
          <p:nvPr>
            <p:ph type="body" sz="quarter" idx="150"/>
          </p:nvPr>
        </p:nvSpPr>
        <p:spPr>
          <a:xfrm>
            <a:off x="4090900" y="5025076"/>
            <a:ext cx="22093415" cy="1087559"/>
          </a:xfrm>
          <a:prstGeom prst="rect">
            <a:avLst/>
          </a:prstGeom>
        </p:spPr>
        <p:txBody>
          <a:bodyPr lIns="77349" tIns="38675" rIns="77349" bIns="38675">
            <a:normAutofit/>
          </a:bodyPr>
          <a:lstStyle>
            <a:lvl1pPr algn="ctr">
              <a:buFontTx/>
              <a:buNone/>
              <a:defRPr sz="61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smtClean="0"/>
              <a:t>Click to edit Master text styles</a:t>
            </a:r>
          </a:p>
        </p:txBody>
      </p:sp>
      <p:sp>
        <p:nvSpPr>
          <p:cNvPr id="79" name="Text Placeholder 76"/>
          <p:cNvSpPr>
            <a:spLocks noGrp="1"/>
          </p:cNvSpPr>
          <p:nvPr>
            <p:ph type="body" sz="quarter" idx="151"/>
          </p:nvPr>
        </p:nvSpPr>
        <p:spPr>
          <a:xfrm>
            <a:off x="4090900" y="3160691"/>
            <a:ext cx="22093415" cy="1864384"/>
          </a:xfrm>
          <a:prstGeom prst="rect">
            <a:avLst/>
          </a:prstGeom>
        </p:spPr>
        <p:txBody>
          <a:bodyPr lIns="77349" tIns="38675" rIns="77349" bIns="38675" anchor="t" anchorCtr="1">
            <a:normAutofit/>
          </a:bodyPr>
          <a:lstStyle>
            <a:lvl1pPr algn="ctr">
              <a:buFontTx/>
              <a:buNone/>
              <a:defRPr sz="97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smtClean="0"/>
              <a:t>Click to edit Master text styles</a:t>
            </a:r>
          </a:p>
        </p:txBody>
      </p:sp>
      <p:sp>
        <p:nvSpPr>
          <p:cNvPr id="80" name="Text Placeholder 76"/>
          <p:cNvSpPr>
            <a:spLocks noGrp="1"/>
          </p:cNvSpPr>
          <p:nvPr>
            <p:ph type="body" sz="quarter" idx="153"/>
          </p:nvPr>
        </p:nvSpPr>
        <p:spPr>
          <a:xfrm>
            <a:off x="4090900" y="492941"/>
            <a:ext cx="22093415" cy="2667751"/>
          </a:xfrm>
          <a:prstGeom prst="rect">
            <a:avLst/>
          </a:prstGeom>
        </p:spPr>
        <p:txBody>
          <a:bodyPr lIns="77349" tIns="38675" rIns="77349" bIns="38675" anchor="t" anchorCtr="1">
            <a:normAutofit/>
          </a:bodyPr>
          <a:lstStyle>
            <a:lvl1pPr algn="ctr">
              <a:buFontTx/>
              <a:buNone/>
              <a:defRPr sz="140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smtClean="0"/>
              <a:t>Click to edit Master text styles</a:t>
            </a:r>
          </a:p>
        </p:txBody>
      </p:sp>
    </p:spTree>
    <p:extLst>
      <p:ext uri="{BB962C8B-B14F-4D97-AF65-F5344CB8AC3E}">
        <p14:creationId xmlns:p14="http://schemas.microsoft.com/office/powerpoint/2010/main" val="830578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623692" y="7640324"/>
            <a:ext cx="6936975" cy="883014"/>
          </a:xfrm>
          <a:prstGeom prst="rect">
            <a:avLst/>
          </a:prstGeom>
        </p:spPr>
        <p:txBody>
          <a:bodyPr wrap="square" lIns="223877" tIns="223877" rIns="223877" bIns="223877">
            <a:spAutoFit/>
          </a:bodyPr>
          <a:lstStyle>
            <a:lvl1pPr marL="335814" indent="-335814">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6" name="Text Placeholder 5"/>
          <p:cNvSpPr>
            <a:spLocks noGrp="1"/>
          </p:cNvSpPr>
          <p:nvPr>
            <p:ph type="body" sz="quarter" idx="11"/>
          </p:nvPr>
        </p:nvSpPr>
        <p:spPr>
          <a:xfrm>
            <a:off x="636214" y="6848037"/>
            <a:ext cx="6931501" cy="781015"/>
          </a:xfrm>
          <a:prstGeom prst="rect">
            <a:avLst/>
          </a:prstGeom>
          <a:noFill/>
        </p:spPr>
        <p:txBody>
          <a:bodyPr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14" name="Picture Placeholder 13"/>
          <p:cNvSpPr>
            <a:spLocks noGrp="1"/>
          </p:cNvSpPr>
          <p:nvPr>
            <p:ph type="pic" sz="quarter" idx="15"/>
          </p:nvPr>
        </p:nvSpPr>
        <p:spPr>
          <a:xfrm>
            <a:off x="630735" y="1486242"/>
            <a:ext cx="3048547" cy="3269732"/>
          </a:xfrm>
          <a:prstGeom prst="rect">
            <a:avLst/>
          </a:prstGeom>
        </p:spPr>
        <p:txBody>
          <a:bodyPr lIns="89551" tIns="44774" rIns="89551" bIns="44774" anchor="ctr"/>
          <a:lstStyle>
            <a:lvl1pPr algn="ctr">
              <a:buNone/>
              <a:defRPr sz="4300">
                <a:solidFill>
                  <a:schemeClr val="bg1"/>
                </a:solidFill>
              </a:defRPr>
            </a:lvl1pPr>
          </a:lstStyle>
          <a:p>
            <a:pPr lvl="0"/>
            <a:r>
              <a:rPr lang="en-US" noProof="0" dirty="0" smtClean="0"/>
              <a:t>Click icon to add picture</a:t>
            </a:r>
            <a:endParaRPr lang="en-US" noProof="0" dirty="0"/>
          </a:p>
        </p:txBody>
      </p:sp>
      <p:sp>
        <p:nvSpPr>
          <p:cNvPr id="18" name="Picture Placeholder 13"/>
          <p:cNvSpPr>
            <a:spLocks noGrp="1"/>
          </p:cNvSpPr>
          <p:nvPr>
            <p:ph type="pic" sz="quarter" idx="18"/>
          </p:nvPr>
        </p:nvSpPr>
        <p:spPr>
          <a:xfrm>
            <a:off x="26595934" y="1585324"/>
            <a:ext cx="3048547" cy="3269732"/>
          </a:xfrm>
          <a:prstGeom prst="rect">
            <a:avLst/>
          </a:prstGeom>
        </p:spPr>
        <p:txBody>
          <a:bodyPr lIns="89551" tIns="44774" rIns="89551" bIns="44774" anchor="ctr"/>
          <a:lstStyle>
            <a:lvl1pPr algn="ctr">
              <a:buNone/>
              <a:defRPr sz="4300">
                <a:solidFill>
                  <a:schemeClr val="bg1"/>
                </a:solidFill>
              </a:defRPr>
            </a:lvl1pPr>
          </a:lstStyle>
          <a:p>
            <a:pPr lvl="0"/>
            <a:r>
              <a:rPr lang="en-US" noProof="0" dirty="0" smtClean="0"/>
              <a:t>Click icon to add picture</a:t>
            </a:r>
            <a:endParaRPr lang="en-US" noProof="0" dirty="0"/>
          </a:p>
        </p:txBody>
      </p:sp>
      <p:sp>
        <p:nvSpPr>
          <p:cNvPr id="19" name="Text Placeholder 3"/>
          <p:cNvSpPr>
            <a:spLocks noGrp="1"/>
          </p:cNvSpPr>
          <p:nvPr>
            <p:ph type="body" sz="quarter" idx="19"/>
          </p:nvPr>
        </p:nvSpPr>
        <p:spPr>
          <a:xfrm>
            <a:off x="622595" y="19232054"/>
            <a:ext cx="6938069" cy="883014"/>
          </a:xfrm>
          <a:prstGeom prst="rect">
            <a:avLst/>
          </a:prstGeom>
        </p:spPr>
        <p:txBody>
          <a:bodyPr wrap="square" lIns="223877" tIns="223877" rIns="223877" bIns="223877">
            <a:spAutoFit/>
          </a:bodyPr>
          <a:lstStyle>
            <a:lvl1pPr marL="335814" indent="-335814">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20" name="Text Placeholder 5"/>
          <p:cNvSpPr>
            <a:spLocks noGrp="1"/>
          </p:cNvSpPr>
          <p:nvPr>
            <p:ph type="body" sz="quarter" idx="20"/>
          </p:nvPr>
        </p:nvSpPr>
        <p:spPr>
          <a:xfrm>
            <a:off x="636211" y="18490145"/>
            <a:ext cx="6932594"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21" name="Text Placeholder 3"/>
          <p:cNvSpPr>
            <a:spLocks noGrp="1"/>
          </p:cNvSpPr>
          <p:nvPr>
            <p:ph type="body" sz="quarter" idx="21"/>
          </p:nvPr>
        </p:nvSpPr>
        <p:spPr>
          <a:xfrm>
            <a:off x="7992578" y="7630001"/>
            <a:ext cx="14292247" cy="883014"/>
          </a:xfrm>
          <a:prstGeom prst="rect">
            <a:avLst/>
          </a:prstGeom>
        </p:spPr>
        <p:txBody>
          <a:bodyPr wrap="square" lIns="223877" tIns="223877" rIns="223877" bIns="223877">
            <a:spAutoFit/>
          </a:bodyPr>
          <a:lstStyle>
            <a:lvl1pPr marL="335814" indent="-335814">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22" name="Text Placeholder 5"/>
          <p:cNvSpPr>
            <a:spLocks noGrp="1"/>
          </p:cNvSpPr>
          <p:nvPr>
            <p:ph type="body" sz="quarter" idx="22"/>
          </p:nvPr>
        </p:nvSpPr>
        <p:spPr>
          <a:xfrm>
            <a:off x="7992580" y="6856663"/>
            <a:ext cx="1429224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23" name="Text Placeholder 3"/>
          <p:cNvSpPr>
            <a:spLocks noGrp="1"/>
          </p:cNvSpPr>
          <p:nvPr>
            <p:ph type="body" sz="quarter" idx="23"/>
          </p:nvPr>
        </p:nvSpPr>
        <p:spPr>
          <a:xfrm>
            <a:off x="7992580" y="28196756"/>
            <a:ext cx="14292247" cy="883014"/>
          </a:xfrm>
          <a:prstGeom prst="rect">
            <a:avLst/>
          </a:prstGeom>
        </p:spPr>
        <p:txBody>
          <a:bodyPr wrap="square" lIns="223877" tIns="223877" rIns="223877" bIns="223877">
            <a:spAutoFit/>
          </a:bodyPr>
          <a:lstStyle>
            <a:lvl1pPr marL="335814" indent="-335814">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24" name="Text Placeholder 5"/>
          <p:cNvSpPr>
            <a:spLocks noGrp="1"/>
          </p:cNvSpPr>
          <p:nvPr>
            <p:ph type="body" sz="quarter" idx="24"/>
          </p:nvPr>
        </p:nvSpPr>
        <p:spPr>
          <a:xfrm>
            <a:off x="7992580" y="27413100"/>
            <a:ext cx="1429224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25" name="Text Placeholder 5"/>
          <p:cNvSpPr>
            <a:spLocks noGrp="1"/>
          </p:cNvSpPr>
          <p:nvPr>
            <p:ph type="body" sz="quarter" idx="25"/>
          </p:nvPr>
        </p:nvSpPr>
        <p:spPr>
          <a:xfrm>
            <a:off x="22710790" y="6856663"/>
            <a:ext cx="6930218"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26" name="Text Placeholder 3"/>
          <p:cNvSpPr>
            <a:spLocks noGrp="1"/>
          </p:cNvSpPr>
          <p:nvPr>
            <p:ph type="body" sz="quarter" idx="26"/>
          </p:nvPr>
        </p:nvSpPr>
        <p:spPr>
          <a:xfrm>
            <a:off x="22710790" y="7640324"/>
            <a:ext cx="6930218" cy="883014"/>
          </a:xfrm>
          <a:prstGeom prst="rect">
            <a:avLst/>
          </a:prstGeom>
        </p:spPr>
        <p:txBody>
          <a:bodyPr wrap="square" lIns="223877" tIns="223877" rIns="223877" bIns="223877">
            <a:spAutoFit/>
          </a:bodyPr>
          <a:lstStyle>
            <a:lvl1pPr marL="335814" indent="-335814">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27" name="Text Placeholder 5"/>
          <p:cNvSpPr>
            <a:spLocks noGrp="1"/>
          </p:cNvSpPr>
          <p:nvPr>
            <p:ph type="body" sz="quarter" idx="27"/>
          </p:nvPr>
        </p:nvSpPr>
        <p:spPr>
          <a:xfrm>
            <a:off x="22706864" y="18568455"/>
            <a:ext cx="6930218"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28" name="Text Placeholder 3"/>
          <p:cNvSpPr>
            <a:spLocks noGrp="1"/>
          </p:cNvSpPr>
          <p:nvPr>
            <p:ph type="body" sz="quarter" idx="28"/>
          </p:nvPr>
        </p:nvSpPr>
        <p:spPr>
          <a:xfrm>
            <a:off x="22751309" y="19352113"/>
            <a:ext cx="6879920" cy="883014"/>
          </a:xfrm>
          <a:prstGeom prst="rect">
            <a:avLst/>
          </a:prstGeom>
        </p:spPr>
        <p:txBody>
          <a:bodyPr wrap="square" lIns="223877" tIns="223877" rIns="223877" bIns="223877">
            <a:spAutoFit/>
          </a:bodyPr>
          <a:lstStyle>
            <a:lvl1pPr marL="335814" indent="-335814">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29" name="Text Placeholder 5"/>
          <p:cNvSpPr>
            <a:spLocks noGrp="1"/>
          </p:cNvSpPr>
          <p:nvPr>
            <p:ph type="body" sz="quarter" idx="29"/>
          </p:nvPr>
        </p:nvSpPr>
        <p:spPr>
          <a:xfrm>
            <a:off x="22710790" y="34003454"/>
            <a:ext cx="6930218"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30" name="Text Placeholder 3"/>
          <p:cNvSpPr>
            <a:spLocks noGrp="1"/>
          </p:cNvSpPr>
          <p:nvPr>
            <p:ph type="body" sz="quarter" idx="30"/>
          </p:nvPr>
        </p:nvSpPr>
        <p:spPr>
          <a:xfrm>
            <a:off x="22697538" y="34864438"/>
            <a:ext cx="6933690" cy="883014"/>
          </a:xfrm>
          <a:prstGeom prst="rect">
            <a:avLst/>
          </a:prstGeom>
        </p:spPr>
        <p:txBody>
          <a:bodyPr wrap="square" lIns="223877" tIns="223877" rIns="223877" bIns="223877">
            <a:spAutoFit/>
          </a:bodyPr>
          <a:lstStyle>
            <a:lvl1pPr marL="335814" indent="-335814">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84" name="Text Placeholder 76"/>
          <p:cNvSpPr>
            <a:spLocks noGrp="1"/>
          </p:cNvSpPr>
          <p:nvPr>
            <p:ph type="body" sz="quarter" idx="150"/>
          </p:nvPr>
        </p:nvSpPr>
        <p:spPr>
          <a:xfrm>
            <a:off x="4090900" y="5025076"/>
            <a:ext cx="22093415" cy="1087559"/>
          </a:xfrm>
          <a:prstGeom prst="rect">
            <a:avLst/>
          </a:prstGeom>
        </p:spPr>
        <p:txBody>
          <a:bodyPr lIns="77349" tIns="38675" rIns="77349" bIns="38675">
            <a:normAutofit/>
          </a:bodyPr>
          <a:lstStyle>
            <a:lvl1pPr algn="ctr">
              <a:buFontTx/>
              <a:buNone/>
              <a:defRPr sz="61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smtClean="0"/>
              <a:t>Click to edit Master text styles</a:t>
            </a:r>
          </a:p>
        </p:txBody>
      </p:sp>
      <p:sp>
        <p:nvSpPr>
          <p:cNvPr id="85" name="Text Placeholder 76"/>
          <p:cNvSpPr>
            <a:spLocks noGrp="1"/>
          </p:cNvSpPr>
          <p:nvPr>
            <p:ph type="body" sz="quarter" idx="151"/>
          </p:nvPr>
        </p:nvSpPr>
        <p:spPr>
          <a:xfrm>
            <a:off x="4090900" y="3160691"/>
            <a:ext cx="22093415" cy="1864384"/>
          </a:xfrm>
          <a:prstGeom prst="rect">
            <a:avLst/>
          </a:prstGeom>
        </p:spPr>
        <p:txBody>
          <a:bodyPr lIns="77349" tIns="38675" rIns="77349" bIns="38675" anchor="t" anchorCtr="1">
            <a:normAutofit/>
          </a:bodyPr>
          <a:lstStyle>
            <a:lvl1pPr algn="ctr">
              <a:buFontTx/>
              <a:buNone/>
              <a:defRPr sz="97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smtClean="0"/>
              <a:t>Click to edit Master text styles</a:t>
            </a:r>
          </a:p>
        </p:txBody>
      </p:sp>
      <p:sp>
        <p:nvSpPr>
          <p:cNvPr id="86" name="Text Placeholder 76"/>
          <p:cNvSpPr>
            <a:spLocks noGrp="1"/>
          </p:cNvSpPr>
          <p:nvPr>
            <p:ph type="body" sz="quarter" idx="178"/>
          </p:nvPr>
        </p:nvSpPr>
        <p:spPr>
          <a:xfrm>
            <a:off x="4090900" y="492941"/>
            <a:ext cx="22093415" cy="2667751"/>
          </a:xfrm>
          <a:prstGeom prst="rect">
            <a:avLst/>
          </a:prstGeom>
        </p:spPr>
        <p:txBody>
          <a:bodyPr lIns="77349" tIns="38675" rIns="77349" bIns="38675" anchor="t" anchorCtr="1">
            <a:normAutofit/>
          </a:bodyPr>
          <a:lstStyle>
            <a:lvl1pPr algn="ctr">
              <a:buFontTx/>
              <a:buNone/>
              <a:defRPr sz="140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smtClean="0"/>
              <a:t>Click to edit Master text styles</a:t>
            </a:r>
          </a:p>
        </p:txBody>
      </p:sp>
      <p:sp>
        <p:nvSpPr>
          <p:cNvPr id="87" name="Text Placeholder 5"/>
          <p:cNvSpPr>
            <a:spLocks noGrp="1"/>
          </p:cNvSpPr>
          <p:nvPr>
            <p:ph type="body" sz="quarter" idx="95"/>
          </p:nvPr>
        </p:nvSpPr>
        <p:spPr>
          <a:xfrm>
            <a:off x="-14598854" y="26401483"/>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88" name="Text Placeholder 3"/>
          <p:cNvSpPr>
            <a:spLocks noGrp="1"/>
          </p:cNvSpPr>
          <p:nvPr>
            <p:ph type="body" sz="quarter" idx="107"/>
          </p:nvPr>
        </p:nvSpPr>
        <p:spPr>
          <a:xfrm>
            <a:off x="-14598853" y="31139995"/>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89" name="Text Placeholder 3"/>
          <p:cNvSpPr>
            <a:spLocks noGrp="1"/>
          </p:cNvSpPr>
          <p:nvPr>
            <p:ph type="body" sz="quarter" idx="116"/>
          </p:nvPr>
        </p:nvSpPr>
        <p:spPr>
          <a:xfrm>
            <a:off x="-14598853" y="31139995"/>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90" name="Text Placeholder 3"/>
          <p:cNvSpPr>
            <a:spLocks noGrp="1"/>
          </p:cNvSpPr>
          <p:nvPr>
            <p:ph type="body" sz="quarter" idx="117"/>
          </p:nvPr>
        </p:nvSpPr>
        <p:spPr>
          <a:xfrm>
            <a:off x="-14598853" y="31139995"/>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91" name="Text Placeholder 3"/>
          <p:cNvSpPr>
            <a:spLocks noGrp="1"/>
          </p:cNvSpPr>
          <p:nvPr>
            <p:ph type="body" sz="quarter" idx="118"/>
          </p:nvPr>
        </p:nvSpPr>
        <p:spPr>
          <a:xfrm>
            <a:off x="-14598853" y="31139995"/>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92" name="Text Placeholder 3"/>
          <p:cNvSpPr>
            <a:spLocks noGrp="1"/>
          </p:cNvSpPr>
          <p:nvPr>
            <p:ph type="body" sz="quarter" idx="119"/>
          </p:nvPr>
        </p:nvSpPr>
        <p:spPr>
          <a:xfrm>
            <a:off x="-14598853" y="31139995"/>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93" name="Text Placeholder 3"/>
          <p:cNvSpPr>
            <a:spLocks noGrp="1"/>
          </p:cNvSpPr>
          <p:nvPr>
            <p:ph type="body" sz="quarter" idx="120"/>
          </p:nvPr>
        </p:nvSpPr>
        <p:spPr>
          <a:xfrm>
            <a:off x="-14598853" y="31139995"/>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94" name="Text Placeholder 3"/>
          <p:cNvSpPr>
            <a:spLocks noGrp="1"/>
          </p:cNvSpPr>
          <p:nvPr>
            <p:ph type="body" sz="quarter" idx="121"/>
          </p:nvPr>
        </p:nvSpPr>
        <p:spPr>
          <a:xfrm>
            <a:off x="-14598853" y="31139995"/>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95" name="Text Placeholder 3"/>
          <p:cNvSpPr>
            <a:spLocks noGrp="1"/>
          </p:cNvSpPr>
          <p:nvPr>
            <p:ph type="body" sz="quarter" idx="122"/>
          </p:nvPr>
        </p:nvSpPr>
        <p:spPr>
          <a:xfrm>
            <a:off x="-14598853" y="31139995"/>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96" name="Text Placeholder 3"/>
          <p:cNvSpPr>
            <a:spLocks noGrp="1"/>
          </p:cNvSpPr>
          <p:nvPr>
            <p:ph type="body" sz="quarter" idx="123"/>
          </p:nvPr>
        </p:nvSpPr>
        <p:spPr>
          <a:xfrm>
            <a:off x="-14598853" y="31139995"/>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97" name="Text Placeholder 3"/>
          <p:cNvSpPr>
            <a:spLocks noGrp="1"/>
          </p:cNvSpPr>
          <p:nvPr>
            <p:ph type="body" sz="quarter" idx="124"/>
          </p:nvPr>
        </p:nvSpPr>
        <p:spPr>
          <a:xfrm>
            <a:off x="-14598853" y="31139995"/>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98" name="Text Placeholder 3"/>
          <p:cNvSpPr>
            <a:spLocks noGrp="1"/>
          </p:cNvSpPr>
          <p:nvPr>
            <p:ph type="body" sz="quarter" idx="125"/>
          </p:nvPr>
        </p:nvSpPr>
        <p:spPr>
          <a:xfrm>
            <a:off x="-14598853" y="31139995"/>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163" name="Text Placeholder 5"/>
          <p:cNvSpPr>
            <a:spLocks noGrp="1"/>
          </p:cNvSpPr>
          <p:nvPr>
            <p:ph type="body" sz="quarter" idx="136"/>
          </p:nvPr>
        </p:nvSpPr>
        <p:spPr>
          <a:xfrm>
            <a:off x="-14598854" y="26401483"/>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164" name="Text Placeholder 5"/>
          <p:cNvSpPr>
            <a:spLocks noGrp="1"/>
          </p:cNvSpPr>
          <p:nvPr>
            <p:ph type="body" sz="quarter" idx="137"/>
          </p:nvPr>
        </p:nvSpPr>
        <p:spPr>
          <a:xfrm>
            <a:off x="-14598854" y="26401483"/>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165" name="Text Placeholder 5"/>
          <p:cNvSpPr>
            <a:spLocks noGrp="1"/>
          </p:cNvSpPr>
          <p:nvPr>
            <p:ph type="body" sz="quarter" idx="138"/>
          </p:nvPr>
        </p:nvSpPr>
        <p:spPr>
          <a:xfrm>
            <a:off x="-14598854" y="26401483"/>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166" name="Text Placeholder 5"/>
          <p:cNvSpPr>
            <a:spLocks noGrp="1"/>
          </p:cNvSpPr>
          <p:nvPr>
            <p:ph type="body" sz="quarter" idx="139"/>
          </p:nvPr>
        </p:nvSpPr>
        <p:spPr>
          <a:xfrm>
            <a:off x="-14598854" y="26401483"/>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167" name="Text Placeholder 5"/>
          <p:cNvSpPr>
            <a:spLocks noGrp="1"/>
          </p:cNvSpPr>
          <p:nvPr>
            <p:ph type="body" sz="quarter" idx="140"/>
          </p:nvPr>
        </p:nvSpPr>
        <p:spPr>
          <a:xfrm>
            <a:off x="-14598854" y="26401483"/>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168" name="Text Placeholder 5"/>
          <p:cNvSpPr>
            <a:spLocks noGrp="1"/>
          </p:cNvSpPr>
          <p:nvPr>
            <p:ph type="body" sz="quarter" idx="141"/>
          </p:nvPr>
        </p:nvSpPr>
        <p:spPr>
          <a:xfrm>
            <a:off x="-14598854" y="26401483"/>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169" name="Text Placeholder 5"/>
          <p:cNvSpPr>
            <a:spLocks noGrp="1"/>
          </p:cNvSpPr>
          <p:nvPr>
            <p:ph type="body" sz="quarter" idx="142"/>
          </p:nvPr>
        </p:nvSpPr>
        <p:spPr>
          <a:xfrm>
            <a:off x="-14598854" y="26401483"/>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170" name="Text Placeholder 5"/>
          <p:cNvSpPr>
            <a:spLocks noGrp="1"/>
          </p:cNvSpPr>
          <p:nvPr>
            <p:ph type="body" sz="quarter" idx="143"/>
          </p:nvPr>
        </p:nvSpPr>
        <p:spPr>
          <a:xfrm>
            <a:off x="-14598854" y="26401483"/>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171" name="Text Placeholder 5"/>
          <p:cNvSpPr>
            <a:spLocks noGrp="1"/>
          </p:cNvSpPr>
          <p:nvPr>
            <p:ph type="body" sz="quarter" idx="144"/>
          </p:nvPr>
        </p:nvSpPr>
        <p:spPr>
          <a:xfrm>
            <a:off x="-14598854" y="26401483"/>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172" name="Text Placeholder 5"/>
          <p:cNvSpPr>
            <a:spLocks noGrp="1"/>
          </p:cNvSpPr>
          <p:nvPr>
            <p:ph type="body" sz="quarter" idx="145"/>
          </p:nvPr>
        </p:nvSpPr>
        <p:spPr>
          <a:xfrm>
            <a:off x="-14598854" y="26401483"/>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173" name="Text Placeholder 5"/>
          <p:cNvSpPr>
            <a:spLocks noGrp="1"/>
          </p:cNvSpPr>
          <p:nvPr>
            <p:ph type="body" sz="quarter" idx="146"/>
          </p:nvPr>
        </p:nvSpPr>
        <p:spPr>
          <a:xfrm>
            <a:off x="-14598854" y="26401483"/>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174" name="Text Placeholder 5"/>
          <p:cNvSpPr>
            <a:spLocks noGrp="1"/>
          </p:cNvSpPr>
          <p:nvPr>
            <p:ph type="body" sz="quarter" idx="147"/>
          </p:nvPr>
        </p:nvSpPr>
        <p:spPr>
          <a:xfrm>
            <a:off x="-14598854" y="26401483"/>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175" name="Text Placeholder 5"/>
          <p:cNvSpPr>
            <a:spLocks noGrp="1"/>
          </p:cNvSpPr>
          <p:nvPr>
            <p:ph type="body" sz="quarter" idx="148"/>
          </p:nvPr>
        </p:nvSpPr>
        <p:spPr>
          <a:xfrm>
            <a:off x="-14598854" y="26401483"/>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176" name="Text Placeholder 5"/>
          <p:cNvSpPr>
            <a:spLocks noGrp="1"/>
          </p:cNvSpPr>
          <p:nvPr>
            <p:ph type="body" sz="quarter" idx="149"/>
          </p:nvPr>
        </p:nvSpPr>
        <p:spPr>
          <a:xfrm>
            <a:off x="-14598854" y="26401483"/>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177" name="Picture Placeholder 13"/>
          <p:cNvSpPr>
            <a:spLocks noGrp="1"/>
          </p:cNvSpPr>
          <p:nvPr>
            <p:ph type="pic" sz="quarter" idx="115"/>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178" name="Picture Placeholder 13"/>
          <p:cNvSpPr>
            <a:spLocks noGrp="1"/>
          </p:cNvSpPr>
          <p:nvPr>
            <p:ph type="pic" sz="quarter" idx="126"/>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179" name="Picture Placeholder 13"/>
          <p:cNvSpPr>
            <a:spLocks noGrp="1"/>
          </p:cNvSpPr>
          <p:nvPr>
            <p:ph type="pic" sz="quarter" idx="127"/>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180" name="Picture Placeholder 13"/>
          <p:cNvSpPr>
            <a:spLocks noGrp="1"/>
          </p:cNvSpPr>
          <p:nvPr>
            <p:ph type="pic" sz="quarter" idx="128"/>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181" name="Picture Placeholder 13"/>
          <p:cNvSpPr>
            <a:spLocks noGrp="1"/>
          </p:cNvSpPr>
          <p:nvPr>
            <p:ph type="pic" sz="quarter" idx="129"/>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182" name="Picture Placeholder 13"/>
          <p:cNvSpPr>
            <a:spLocks noGrp="1"/>
          </p:cNvSpPr>
          <p:nvPr>
            <p:ph type="pic" sz="quarter" idx="130"/>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183" name="Picture Placeholder 13"/>
          <p:cNvSpPr>
            <a:spLocks noGrp="1"/>
          </p:cNvSpPr>
          <p:nvPr>
            <p:ph type="pic" sz="quarter" idx="131"/>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184" name="Picture Placeholder 13"/>
          <p:cNvSpPr>
            <a:spLocks noGrp="1"/>
          </p:cNvSpPr>
          <p:nvPr>
            <p:ph type="pic" sz="quarter" idx="132"/>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185" name="Picture Placeholder 13"/>
          <p:cNvSpPr>
            <a:spLocks noGrp="1"/>
          </p:cNvSpPr>
          <p:nvPr>
            <p:ph type="pic" sz="quarter" idx="133"/>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186" name="Picture Placeholder 13"/>
          <p:cNvSpPr>
            <a:spLocks noGrp="1"/>
          </p:cNvSpPr>
          <p:nvPr>
            <p:ph type="pic" sz="quarter" idx="134"/>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187" name="Picture Placeholder 13"/>
          <p:cNvSpPr>
            <a:spLocks noGrp="1"/>
          </p:cNvSpPr>
          <p:nvPr>
            <p:ph type="pic" sz="quarter" idx="135"/>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58" name="Text Placeholder 3"/>
          <p:cNvSpPr>
            <a:spLocks noGrp="1"/>
          </p:cNvSpPr>
          <p:nvPr>
            <p:ph type="body" sz="quarter" idx="179"/>
          </p:nvPr>
        </p:nvSpPr>
        <p:spPr>
          <a:xfrm>
            <a:off x="-11057809" y="29840119"/>
            <a:ext cx="6969902"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9" name="Text Placeholder 3"/>
          <p:cNvSpPr>
            <a:spLocks noGrp="1"/>
          </p:cNvSpPr>
          <p:nvPr>
            <p:ph type="body" sz="quarter" idx="180"/>
          </p:nvPr>
        </p:nvSpPr>
        <p:spPr>
          <a:xfrm>
            <a:off x="-11057809" y="29840119"/>
            <a:ext cx="6969902"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60" name="Text Placeholder 3"/>
          <p:cNvSpPr>
            <a:spLocks noGrp="1"/>
          </p:cNvSpPr>
          <p:nvPr>
            <p:ph type="body" sz="quarter" idx="181"/>
          </p:nvPr>
        </p:nvSpPr>
        <p:spPr>
          <a:xfrm>
            <a:off x="-11057809" y="29840119"/>
            <a:ext cx="6969902"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61" name="Text Placeholder 3"/>
          <p:cNvSpPr>
            <a:spLocks noGrp="1"/>
          </p:cNvSpPr>
          <p:nvPr>
            <p:ph type="body" sz="quarter" idx="182"/>
          </p:nvPr>
        </p:nvSpPr>
        <p:spPr>
          <a:xfrm>
            <a:off x="-11057809" y="29840119"/>
            <a:ext cx="6969902"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62" name="Text Placeholder 3"/>
          <p:cNvSpPr>
            <a:spLocks noGrp="1"/>
          </p:cNvSpPr>
          <p:nvPr>
            <p:ph type="body" sz="quarter" idx="183"/>
          </p:nvPr>
        </p:nvSpPr>
        <p:spPr>
          <a:xfrm>
            <a:off x="-11057809" y="29840119"/>
            <a:ext cx="6969902"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63" name="Text Placeholder 3"/>
          <p:cNvSpPr>
            <a:spLocks noGrp="1"/>
          </p:cNvSpPr>
          <p:nvPr>
            <p:ph type="body" sz="quarter" idx="184"/>
          </p:nvPr>
        </p:nvSpPr>
        <p:spPr>
          <a:xfrm>
            <a:off x="-11057809" y="29840119"/>
            <a:ext cx="6969902"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64" name="Text Placeholder 3"/>
          <p:cNvSpPr>
            <a:spLocks noGrp="1"/>
          </p:cNvSpPr>
          <p:nvPr>
            <p:ph type="body" sz="quarter" idx="185"/>
          </p:nvPr>
        </p:nvSpPr>
        <p:spPr>
          <a:xfrm>
            <a:off x="-11057809" y="29840119"/>
            <a:ext cx="6969902"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65" name="Text Placeholder 3"/>
          <p:cNvSpPr>
            <a:spLocks noGrp="1"/>
          </p:cNvSpPr>
          <p:nvPr>
            <p:ph type="body" sz="quarter" idx="186"/>
          </p:nvPr>
        </p:nvSpPr>
        <p:spPr>
          <a:xfrm>
            <a:off x="-11057809" y="29840119"/>
            <a:ext cx="6969902"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66" name="Text Placeholder 3"/>
          <p:cNvSpPr>
            <a:spLocks noGrp="1"/>
          </p:cNvSpPr>
          <p:nvPr>
            <p:ph type="body" sz="quarter" idx="187"/>
          </p:nvPr>
        </p:nvSpPr>
        <p:spPr>
          <a:xfrm>
            <a:off x="-11057809" y="29840119"/>
            <a:ext cx="6969902"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67" name="Text Placeholder 3"/>
          <p:cNvSpPr>
            <a:spLocks noGrp="1"/>
          </p:cNvSpPr>
          <p:nvPr>
            <p:ph type="body" sz="quarter" idx="188"/>
          </p:nvPr>
        </p:nvSpPr>
        <p:spPr>
          <a:xfrm>
            <a:off x="-11057809" y="29840119"/>
            <a:ext cx="6969902"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68" name="Text Placeholder 3"/>
          <p:cNvSpPr>
            <a:spLocks noGrp="1"/>
          </p:cNvSpPr>
          <p:nvPr>
            <p:ph type="body" sz="quarter" idx="189"/>
          </p:nvPr>
        </p:nvSpPr>
        <p:spPr>
          <a:xfrm>
            <a:off x="-11057809" y="29840119"/>
            <a:ext cx="6969902"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69" name="Text Placeholder 5"/>
          <p:cNvSpPr>
            <a:spLocks noGrp="1"/>
          </p:cNvSpPr>
          <p:nvPr>
            <p:ph type="body" sz="quarter" idx="190"/>
          </p:nvPr>
        </p:nvSpPr>
        <p:spPr>
          <a:xfrm>
            <a:off x="-10950233" y="25262972"/>
            <a:ext cx="6969903"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0" name="Text Placeholder 5"/>
          <p:cNvSpPr>
            <a:spLocks noGrp="1"/>
          </p:cNvSpPr>
          <p:nvPr>
            <p:ph type="body" sz="quarter" idx="191"/>
          </p:nvPr>
        </p:nvSpPr>
        <p:spPr>
          <a:xfrm>
            <a:off x="-10950233" y="25262972"/>
            <a:ext cx="6969903"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1" name="Text Placeholder 5"/>
          <p:cNvSpPr>
            <a:spLocks noGrp="1"/>
          </p:cNvSpPr>
          <p:nvPr>
            <p:ph type="body" sz="quarter" idx="192"/>
          </p:nvPr>
        </p:nvSpPr>
        <p:spPr>
          <a:xfrm>
            <a:off x="-10950233" y="25262972"/>
            <a:ext cx="6969903"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2" name="Text Placeholder 5"/>
          <p:cNvSpPr>
            <a:spLocks noGrp="1"/>
          </p:cNvSpPr>
          <p:nvPr>
            <p:ph type="body" sz="quarter" idx="193"/>
          </p:nvPr>
        </p:nvSpPr>
        <p:spPr>
          <a:xfrm>
            <a:off x="-10950233" y="25262972"/>
            <a:ext cx="6969903"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3" name="Text Placeholder 5"/>
          <p:cNvSpPr>
            <a:spLocks noGrp="1"/>
          </p:cNvSpPr>
          <p:nvPr>
            <p:ph type="body" sz="quarter" idx="194"/>
          </p:nvPr>
        </p:nvSpPr>
        <p:spPr>
          <a:xfrm>
            <a:off x="-10950233" y="25262972"/>
            <a:ext cx="6969903"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4" name="Text Placeholder 5"/>
          <p:cNvSpPr>
            <a:spLocks noGrp="1"/>
          </p:cNvSpPr>
          <p:nvPr>
            <p:ph type="body" sz="quarter" idx="195"/>
          </p:nvPr>
        </p:nvSpPr>
        <p:spPr>
          <a:xfrm>
            <a:off x="-10950233" y="25262972"/>
            <a:ext cx="6969903"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5" name="Text Placeholder 5"/>
          <p:cNvSpPr>
            <a:spLocks noGrp="1"/>
          </p:cNvSpPr>
          <p:nvPr>
            <p:ph type="body" sz="quarter" idx="196"/>
          </p:nvPr>
        </p:nvSpPr>
        <p:spPr>
          <a:xfrm>
            <a:off x="-10950233" y="25262972"/>
            <a:ext cx="6969903"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6" name="Text Placeholder 5"/>
          <p:cNvSpPr>
            <a:spLocks noGrp="1"/>
          </p:cNvSpPr>
          <p:nvPr>
            <p:ph type="body" sz="quarter" idx="197"/>
          </p:nvPr>
        </p:nvSpPr>
        <p:spPr>
          <a:xfrm>
            <a:off x="-10950233" y="25262972"/>
            <a:ext cx="6969903"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7" name="Text Placeholder 5"/>
          <p:cNvSpPr>
            <a:spLocks noGrp="1"/>
          </p:cNvSpPr>
          <p:nvPr>
            <p:ph type="body" sz="quarter" idx="198"/>
          </p:nvPr>
        </p:nvSpPr>
        <p:spPr>
          <a:xfrm>
            <a:off x="-10950233" y="25262972"/>
            <a:ext cx="6969903"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8" name="Text Placeholder 5"/>
          <p:cNvSpPr>
            <a:spLocks noGrp="1"/>
          </p:cNvSpPr>
          <p:nvPr>
            <p:ph type="body" sz="quarter" idx="199"/>
          </p:nvPr>
        </p:nvSpPr>
        <p:spPr>
          <a:xfrm>
            <a:off x="-10950233" y="25262972"/>
            <a:ext cx="6969903"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9" name="Text Placeholder 5"/>
          <p:cNvSpPr>
            <a:spLocks noGrp="1"/>
          </p:cNvSpPr>
          <p:nvPr>
            <p:ph type="body" sz="quarter" idx="200"/>
          </p:nvPr>
        </p:nvSpPr>
        <p:spPr>
          <a:xfrm>
            <a:off x="-10950233" y="25262972"/>
            <a:ext cx="6969903"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80" name="Text Placeholder 5"/>
          <p:cNvSpPr>
            <a:spLocks noGrp="1"/>
          </p:cNvSpPr>
          <p:nvPr>
            <p:ph type="body" sz="quarter" idx="201"/>
          </p:nvPr>
        </p:nvSpPr>
        <p:spPr>
          <a:xfrm>
            <a:off x="-10950233" y="25262972"/>
            <a:ext cx="6969903"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81" name="Text Placeholder 5"/>
          <p:cNvSpPr>
            <a:spLocks noGrp="1"/>
          </p:cNvSpPr>
          <p:nvPr>
            <p:ph type="body" sz="quarter" idx="202"/>
          </p:nvPr>
        </p:nvSpPr>
        <p:spPr>
          <a:xfrm>
            <a:off x="-10950233" y="25262972"/>
            <a:ext cx="6969903"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82" name="Text Placeholder 5"/>
          <p:cNvSpPr>
            <a:spLocks noGrp="1"/>
          </p:cNvSpPr>
          <p:nvPr>
            <p:ph type="body" sz="quarter" idx="203"/>
          </p:nvPr>
        </p:nvSpPr>
        <p:spPr>
          <a:xfrm>
            <a:off x="-10950233" y="25262972"/>
            <a:ext cx="6969903"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83" name="Text Placeholder 5"/>
          <p:cNvSpPr>
            <a:spLocks noGrp="1"/>
          </p:cNvSpPr>
          <p:nvPr>
            <p:ph type="body" sz="quarter" idx="204"/>
          </p:nvPr>
        </p:nvSpPr>
        <p:spPr>
          <a:xfrm>
            <a:off x="-10950233" y="25262972"/>
            <a:ext cx="6969903"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Tree>
    <p:extLst>
      <p:ext uri="{BB962C8B-B14F-4D97-AF65-F5344CB8AC3E}">
        <p14:creationId xmlns:p14="http://schemas.microsoft.com/office/powerpoint/2010/main" val="316892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623692" y="7585962"/>
            <a:ext cx="14299153" cy="883014"/>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6" name="Text Placeholder 5"/>
          <p:cNvSpPr>
            <a:spLocks noGrp="1"/>
          </p:cNvSpPr>
          <p:nvPr>
            <p:ph type="body" sz="quarter" idx="11"/>
          </p:nvPr>
        </p:nvSpPr>
        <p:spPr>
          <a:xfrm>
            <a:off x="636213" y="6856663"/>
            <a:ext cx="14287866"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14" name="Picture Placeholder 13"/>
          <p:cNvSpPr>
            <a:spLocks noGrp="1"/>
          </p:cNvSpPr>
          <p:nvPr>
            <p:ph type="pic" sz="quarter" idx="15"/>
          </p:nvPr>
        </p:nvSpPr>
        <p:spPr>
          <a:xfrm>
            <a:off x="630735" y="1486242"/>
            <a:ext cx="3048547" cy="3269732"/>
          </a:xfrm>
          <a:prstGeom prst="rect">
            <a:avLst/>
          </a:prstGeom>
        </p:spPr>
        <p:txBody>
          <a:bodyPr lIns="89551" tIns="44774" rIns="89551" bIns="44774" anchor="ctr"/>
          <a:lstStyle>
            <a:lvl1pPr algn="ctr">
              <a:buNone/>
              <a:defRPr sz="4300">
                <a:solidFill>
                  <a:schemeClr val="bg1"/>
                </a:solidFill>
              </a:defRPr>
            </a:lvl1pPr>
          </a:lstStyle>
          <a:p>
            <a:pPr lvl="0"/>
            <a:r>
              <a:rPr lang="en-US" noProof="0" dirty="0" smtClean="0"/>
              <a:t>Click icon to add picture</a:t>
            </a:r>
            <a:endParaRPr lang="en-US" noProof="0" dirty="0"/>
          </a:p>
        </p:txBody>
      </p:sp>
      <p:sp>
        <p:nvSpPr>
          <p:cNvPr id="18" name="Picture Placeholder 13"/>
          <p:cNvSpPr>
            <a:spLocks noGrp="1"/>
          </p:cNvSpPr>
          <p:nvPr>
            <p:ph type="pic" sz="quarter" idx="18"/>
          </p:nvPr>
        </p:nvSpPr>
        <p:spPr>
          <a:xfrm>
            <a:off x="26541006" y="1486242"/>
            <a:ext cx="3048547" cy="3269732"/>
          </a:xfrm>
          <a:prstGeom prst="rect">
            <a:avLst/>
          </a:prstGeom>
        </p:spPr>
        <p:txBody>
          <a:bodyPr lIns="89551" tIns="44774" rIns="89551" bIns="44774" anchor="ctr"/>
          <a:lstStyle>
            <a:lvl1pPr algn="ctr">
              <a:buNone/>
              <a:defRPr sz="4300">
                <a:solidFill>
                  <a:schemeClr val="bg1"/>
                </a:solidFill>
              </a:defRPr>
            </a:lvl1pPr>
          </a:lstStyle>
          <a:p>
            <a:pPr lvl="0"/>
            <a:r>
              <a:rPr lang="en-US" noProof="0" dirty="0" smtClean="0"/>
              <a:t>Click icon to add picture</a:t>
            </a:r>
            <a:endParaRPr lang="en-US" noProof="0" dirty="0"/>
          </a:p>
        </p:txBody>
      </p:sp>
      <p:sp>
        <p:nvSpPr>
          <p:cNvPr id="20" name="Text Placeholder 5"/>
          <p:cNvSpPr>
            <a:spLocks noGrp="1"/>
          </p:cNvSpPr>
          <p:nvPr>
            <p:ph type="body" sz="quarter" idx="20"/>
          </p:nvPr>
        </p:nvSpPr>
        <p:spPr>
          <a:xfrm>
            <a:off x="636211" y="18490145"/>
            <a:ext cx="14291358"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25" name="Text Placeholder 5"/>
          <p:cNvSpPr>
            <a:spLocks noGrp="1"/>
          </p:cNvSpPr>
          <p:nvPr>
            <p:ph type="body" sz="quarter" idx="25"/>
          </p:nvPr>
        </p:nvSpPr>
        <p:spPr>
          <a:xfrm>
            <a:off x="15353328" y="6856663"/>
            <a:ext cx="14287682"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26" name="Text Placeholder 3"/>
          <p:cNvSpPr>
            <a:spLocks noGrp="1"/>
          </p:cNvSpPr>
          <p:nvPr>
            <p:ph type="body" sz="quarter" idx="26"/>
          </p:nvPr>
        </p:nvSpPr>
        <p:spPr>
          <a:xfrm>
            <a:off x="15353328" y="7585962"/>
            <a:ext cx="14287682" cy="883014"/>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27" name="Text Placeholder 5"/>
          <p:cNvSpPr>
            <a:spLocks noGrp="1"/>
          </p:cNvSpPr>
          <p:nvPr>
            <p:ph type="body" sz="quarter" idx="27"/>
          </p:nvPr>
        </p:nvSpPr>
        <p:spPr>
          <a:xfrm>
            <a:off x="15353330" y="18512721"/>
            <a:ext cx="14283756"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28" name="Text Placeholder 3"/>
          <p:cNvSpPr>
            <a:spLocks noGrp="1"/>
          </p:cNvSpPr>
          <p:nvPr>
            <p:ph type="body" sz="quarter" idx="28"/>
          </p:nvPr>
        </p:nvSpPr>
        <p:spPr>
          <a:xfrm>
            <a:off x="15347854" y="19296379"/>
            <a:ext cx="14289232" cy="883014"/>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29" name="Text Placeholder 5"/>
          <p:cNvSpPr>
            <a:spLocks noGrp="1"/>
          </p:cNvSpPr>
          <p:nvPr>
            <p:ph type="body" sz="quarter" idx="29"/>
          </p:nvPr>
        </p:nvSpPr>
        <p:spPr>
          <a:xfrm>
            <a:off x="15364405" y="33400527"/>
            <a:ext cx="14276605"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30" name="Text Placeholder 3"/>
          <p:cNvSpPr>
            <a:spLocks noGrp="1"/>
          </p:cNvSpPr>
          <p:nvPr>
            <p:ph type="body" sz="quarter" idx="30"/>
          </p:nvPr>
        </p:nvSpPr>
        <p:spPr>
          <a:xfrm>
            <a:off x="15353330" y="34204185"/>
            <a:ext cx="14283756" cy="883014"/>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111" name="Text Placeholder 5"/>
          <p:cNvSpPr>
            <a:spLocks noGrp="1"/>
          </p:cNvSpPr>
          <p:nvPr>
            <p:ph type="body" sz="quarter" idx="95"/>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0" name="Text Placeholder 3"/>
          <p:cNvSpPr>
            <a:spLocks noGrp="1"/>
          </p:cNvSpPr>
          <p:nvPr>
            <p:ph type="body" sz="quarter" idx="96"/>
          </p:nvPr>
        </p:nvSpPr>
        <p:spPr>
          <a:xfrm>
            <a:off x="623692" y="19275662"/>
            <a:ext cx="14300387" cy="883014"/>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103" name="Text Placeholder 3"/>
          <p:cNvSpPr>
            <a:spLocks noGrp="1"/>
          </p:cNvSpPr>
          <p:nvPr>
            <p:ph type="body" sz="quarter" idx="107"/>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1" name="Text Placeholder 3"/>
          <p:cNvSpPr>
            <a:spLocks noGrp="1"/>
          </p:cNvSpPr>
          <p:nvPr>
            <p:ph type="body" sz="quarter" idx="116"/>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2" name="Text Placeholder 3"/>
          <p:cNvSpPr>
            <a:spLocks noGrp="1"/>
          </p:cNvSpPr>
          <p:nvPr>
            <p:ph type="body" sz="quarter" idx="117"/>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3" name="Text Placeholder 3"/>
          <p:cNvSpPr>
            <a:spLocks noGrp="1"/>
          </p:cNvSpPr>
          <p:nvPr>
            <p:ph type="body" sz="quarter" idx="118"/>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4" name="Text Placeholder 3"/>
          <p:cNvSpPr>
            <a:spLocks noGrp="1"/>
          </p:cNvSpPr>
          <p:nvPr>
            <p:ph type="body" sz="quarter" idx="119"/>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5" name="Text Placeholder 3"/>
          <p:cNvSpPr>
            <a:spLocks noGrp="1"/>
          </p:cNvSpPr>
          <p:nvPr>
            <p:ph type="body" sz="quarter" idx="120"/>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6" name="Text Placeholder 3"/>
          <p:cNvSpPr>
            <a:spLocks noGrp="1"/>
          </p:cNvSpPr>
          <p:nvPr>
            <p:ph type="body" sz="quarter" idx="121"/>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7" name="Text Placeholder 3"/>
          <p:cNvSpPr>
            <a:spLocks noGrp="1"/>
          </p:cNvSpPr>
          <p:nvPr>
            <p:ph type="body" sz="quarter" idx="122"/>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8" name="Text Placeholder 3"/>
          <p:cNvSpPr>
            <a:spLocks noGrp="1"/>
          </p:cNvSpPr>
          <p:nvPr>
            <p:ph type="body" sz="quarter" idx="123"/>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9" name="Text Placeholder 3"/>
          <p:cNvSpPr>
            <a:spLocks noGrp="1"/>
          </p:cNvSpPr>
          <p:nvPr>
            <p:ph type="body" sz="quarter" idx="124"/>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61" name="Text Placeholder 3"/>
          <p:cNvSpPr>
            <a:spLocks noGrp="1"/>
          </p:cNvSpPr>
          <p:nvPr>
            <p:ph type="body" sz="quarter" idx="125"/>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83" name="Picture Placeholder 13"/>
          <p:cNvSpPr>
            <a:spLocks noGrp="1"/>
          </p:cNvSpPr>
          <p:nvPr>
            <p:ph type="pic" sz="quarter" idx="115"/>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84" name="Picture Placeholder 13"/>
          <p:cNvSpPr>
            <a:spLocks noGrp="1"/>
          </p:cNvSpPr>
          <p:nvPr>
            <p:ph type="pic" sz="quarter" idx="126"/>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85" name="Picture Placeholder 13"/>
          <p:cNvSpPr>
            <a:spLocks noGrp="1"/>
          </p:cNvSpPr>
          <p:nvPr>
            <p:ph type="pic" sz="quarter" idx="127"/>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86" name="Picture Placeholder 13"/>
          <p:cNvSpPr>
            <a:spLocks noGrp="1"/>
          </p:cNvSpPr>
          <p:nvPr>
            <p:ph type="pic" sz="quarter" idx="128"/>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87" name="Picture Placeholder 13"/>
          <p:cNvSpPr>
            <a:spLocks noGrp="1"/>
          </p:cNvSpPr>
          <p:nvPr>
            <p:ph type="pic" sz="quarter" idx="129"/>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89" name="Picture Placeholder 13"/>
          <p:cNvSpPr>
            <a:spLocks noGrp="1"/>
          </p:cNvSpPr>
          <p:nvPr>
            <p:ph type="pic" sz="quarter" idx="130"/>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92" name="Picture Placeholder 13"/>
          <p:cNvSpPr>
            <a:spLocks noGrp="1"/>
          </p:cNvSpPr>
          <p:nvPr>
            <p:ph type="pic" sz="quarter" idx="131"/>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95" name="Picture Placeholder 13"/>
          <p:cNvSpPr>
            <a:spLocks noGrp="1"/>
          </p:cNvSpPr>
          <p:nvPr>
            <p:ph type="pic" sz="quarter" idx="132"/>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98" name="Picture Placeholder 13"/>
          <p:cNvSpPr>
            <a:spLocks noGrp="1"/>
          </p:cNvSpPr>
          <p:nvPr>
            <p:ph type="pic" sz="quarter" idx="133"/>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112" name="Picture Placeholder 13"/>
          <p:cNvSpPr>
            <a:spLocks noGrp="1"/>
          </p:cNvSpPr>
          <p:nvPr>
            <p:ph type="pic" sz="quarter" idx="134"/>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121" name="Picture Placeholder 13"/>
          <p:cNvSpPr>
            <a:spLocks noGrp="1"/>
          </p:cNvSpPr>
          <p:nvPr>
            <p:ph type="pic" sz="quarter" idx="135"/>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62" name="Text Placeholder 5"/>
          <p:cNvSpPr>
            <a:spLocks noGrp="1"/>
          </p:cNvSpPr>
          <p:nvPr>
            <p:ph type="body" sz="quarter" idx="136"/>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3" name="Text Placeholder 5"/>
          <p:cNvSpPr>
            <a:spLocks noGrp="1"/>
          </p:cNvSpPr>
          <p:nvPr>
            <p:ph type="body" sz="quarter" idx="137"/>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4" name="Text Placeholder 5"/>
          <p:cNvSpPr>
            <a:spLocks noGrp="1"/>
          </p:cNvSpPr>
          <p:nvPr>
            <p:ph type="body" sz="quarter" idx="138"/>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5" name="Text Placeholder 5"/>
          <p:cNvSpPr>
            <a:spLocks noGrp="1"/>
          </p:cNvSpPr>
          <p:nvPr>
            <p:ph type="body" sz="quarter" idx="139"/>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6" name="Text Placeholder 5"/>
          <p:cNvSpPr>
            <a:spLocks noGrp="1"/>
          </p:cNvSpPr>
          <p:nvPr>
            <p:ph type="body" sz="quarter" idx="140"/>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7" name="Text Placeholder 5"/>
          <p:cNvSpPr>
            <a:spLocks noGrp="1"/>
          </p:cNvSpPr>
          <p:nvPr>
            <p:ph type="body" sz="quarter" idx="141"/>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8" name="Text Placeholder 5"/>
          <p:cNvSpPr>
            <a:spLocks noGrp="1"/>
          </p:cNvSpPr>
          <p:nvPr>
            <p:ph type="body" sz="quarter" idx="142"/>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9" name="Text Placeholder 5"/>
          <p:cNvSpPr>
            <a:spLocks noGrp="1"/>
          </p:cNvSpPr>
          <p:nvPr>
            <p:ph type="body" sz="quarter" idx="143"/>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0" name="Text Placeholder 5"/>
          <p:cNvSpPr>
            <a:spLocks noGrp="1"/>
          </p:cNvSpPr>
          <p:nvPr>
            <p:ph type="body" sz="quarter" idx="144"/>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1" name="Text Placeholder 5"/>
          <p:cNvSpPr>
            <a:spLocks noGrp="1"/>
          </p:cNvSpPr>
          <p:nvPr>
            <p:ph type="body" sz="quarter" idx="145"/>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2" name="Text Placeholder 5"/>
          <p:cNvSpPr>
            <a:spLocks noGrp="1"/>
          </p:cNvSpPr>
          <p:nvPr>
            <p:ph type="body" sz="quarter" idx="146"/>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3" name="Text Placeholder 5"/>
          <p:cNvSpPr>
            <a:spLocks noGrp="1"/>
          </p:cNvSpPr>
          <p:nvPr>
            <p:ph type="body" sz="quarter" idx="147"/>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4" name="Text Placeholder 5"/>
          <p:cNvSpPr>
            <a:spLocks noGrp="1"/>
          </p:cNvSpPr>
          <p:nvPr>
            <p:ph type="body" sz="quarter" idx="148"/>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5" name="Text Placeholder 5"/>
          <p:cNvSpPr>
            <a:spLocks noGrp="1"/>
          </p:cNvSpPr>
          <p:nvPr>
            <p:ph type="body" sz="quarter" idx="149"/>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6" name="Text Placeholder 76"/>
          <p:cNvSpPr>
            <a:spLocks noGrp="1"/>
          </p:cNvSpPr>
          <p:nvPr>
            <p:ph type="body" sz="quarter" idx="150"/>
          </p:nvPr>
        </p:nvSpPr>
        <p:spPr>
          <a:xfrm>
            <a:off x="4090900" y="5025076"/>
            <a:ext cx="22093415" cy="1087559"/>
          </a:xfrm>
          <a:prstGeom prst="rect">
            <a:avLst/>
          </a:prstGeom>
        </p:spPr>
        <p:txBody>
          <a:bodyPr lIns="77349" tIns="38675" rIns="77349" bIns="38675">
            <a:normAutofit/>
          </a:bodyPr>
          <a:lstStyle>
            <a:lvl1pPr algn="ctr">
              <a:buFontTx/>
              <a:buNone/>
              <a:defRPr sz="61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smtClean="0"/>
              <a:t>Click to edit Master text styles</a:t>
            </a:r>
          </a:p>
        </p:txBody>
      </p:sp>
      <p:sp>
        <p:nvSpPr>
          <p:cNvPr id="79" name="Text Placeholder 76"/>
          <p:cNvSpPr>
            <a:spLocks noGrp="1"/>
          </p:cNvSpPr>
          <p:nvPr>
            <p:ph type="body" sz="quarter" idx="151"/>
          </p:nvPr>
        </p:nvSpPr>
        <p:spPr>
          <a:xfrm>
            <a:off x="4090900" y="3160691"/>
            <a:ext cx="22093415" cy="1864384"/>
          </a:xfrm>
          <a:prstGeom prst="rect">
            <a:avLst/>
          </a:prstGeom>
        </p:spPr>
        <p:txBody>
          <a:bodyPr lIns="77349" tIns="38675" rIns="77349" bIns="38675" anchor="t" anchorCtr="1">
            <a:normAutofit/>
          </a:bodyPr>
          <a:lstStyle>
            <a:lvl1pPr algn="ctr">
              <a:buFontTx/>
              <a:buNone/>
              <a:defRPr sz="97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smtClean="0"/>
              <a:t>Click to edit Master text styles</a:t>
            </a:r>
          </a:p>
        </p:txBody>
      </p:sp>
      <p:sp>
        <p:nvSpPr>
          <p:cNvPr id="80" name="Text Placeholder 76"/>
          <p:cNvSpPr>
            <a:spLocks noGrp="1"/>
          </p:cNvSpPr>
          <p:nvPr>
            <p:ph type="body" sz="quarter" idx="153"/>
          </p:nvPr>
        </p:nvSpPr>
        <p:spPr>
          <a:xfrm>
            <a:off x="4090900" y="492941"/>
            <a:ext cx="22093415" cy="2667751"/>
          </a:xfrm>
          <a:prstGeom prst="rect">
            <a:avLst/>
          </a:prstGeom>
        </p:spPr>
        <p:txBody>
          <a:bodyPr lIns="77349" tIns="38675" rIns="77349" bIns="38675" anchor="t" anchorCtr="1">
            <a:normAutofit/>
          </a:bodyPr>
          <a:lstStyle>
            <a:lvl1pPr algn="ctr">
              <a:buFontTx/>
              <a:buNone/>
              <a:defRPr sz="140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smtClean="0"/>
              <a:t>Click to edit Master text styles</a:t>
            </a:r>
          </a:p>
        </p:txBody>
      </p:sp>
    </p:spTree>
    <p:extLst>
      <p:ext uri="{BB962C8B-B14F-4D97-AF65-F5344CB8AC3E}">
        <p14:creationId xmlns:p14="http://schemas.microsoft.com/office/powerpoint/2010/main" val="3363829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623692" y="7585962"/>
            <a:ext cx="14299153" cy="883014"/>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6" name="Text Placeholder 5"/>
          <p:cNvSpPr>
            <a:spLocks noGrp="1"/>
          </p:cNvSpPr>
          <p:nvPr>
            <p:ph type="body" sz="quarter" idx="11"/>
          </p:nvPr>
        </p:nvSpPr>
        <p:spPr>
          <a:xfrm>
            <a:off x="636213" y="6856663"/>
            <a:ext cx="14287866"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14" name="Picture Placeholder 13"/>
          <p:cNvSpPr>
            <a:spLocks noGrp="1"/>
          </p:cNvSpPr>
          <p:nvPr>
            <p:ph type="pic" sz="quarter" idx="15"/>
          </p:nvPr>
        </p:nvSpPr>
        <p:spPr>
          <a:xfrm>
            <a:off x="630735" y="1486242"/>
            <a:ext cx="3048547" cy="3269732"/>
          </a:xfrm>
          <a:prstGeom prst="rect">
            <a:avLst/>
          </a:prstGeom>
        </p:spPr>
        <p:txBody>
          <a:bodyPr lIns="89551" tIns="44774" rIns="89551" bIns="44774" anchor="ctr"/>
          <a:lstStyle>
            <a:lvl1pPr algn="ctr">
              <a:buNone/>
              <a:defRPr sz="4300">
                <a:solidFill>
                  <a:schemeClr val="bg1"/>
                </a:solidFill>
              </a:defRPr>
            </a:lvl1pPr>
          </a:lstStyle>
          <a:p>
            <a:pPr lvl="0"/>
            <a:r>
              <a:rPr lang="en-US" noProof="0" dirty="0" smtClean="0"/>
              <a:t>Click icon to add picture</a:t>
            </a:r>
            <a:endParaRPr lang="en-US" noProof="0" dirty="0"/>
          </a:p>
        </p:txBody>
      </p:sp>
      <p:sp>
        <p:nvSpPr>
          <p:cNvPr id="18" name="Picture Placeholder 13"/>
          <p:cNvSpPr>
            <a:spLocks noGrp="1"/>
          </p:cNvSpPr>
          <p:nvPr>
            <p:ph type="pic" sz="quarter" idx="18"/>
          </p:nvPr>
        </p:nvSpPr>
        <p:spPr>
          <a:xfrm>
            <a:off x="26541006" y="1486242"/>
            <a:ext cx="3048547" cy="3269732"/>
          </a:xfrm>
          <a:prstGeom prst="rect">
            <a:avLst/>
          </a:prstGeom>
        </p:spPr>
        <p:txBody>
          <a:bodyPr lIns="89551" tIns="44774" rIns="89551" bIns="44774" anchor="ctr"/>
          <a:lstStyle>
            <a:lvl1pPr algn="ctr">
              <a:buNone/>
              <a:defRPr sz="4300">
                <a:solidFill>
                  <a:schemeClr val="bg1"/>
                </a:solidFill>
              </a:defRPr>
            </a:lvl1pPr>
          </a:lstStyle>
          <a:p>
            <a:pPr lvl="0"/>
            <a:r>
              <a:rPr lang="en-US" noProof="0" dirty="0" smtClean="0"/>
              <a:t>Click icon to add picture</a:t>
            </a:r>
            <a:endParaRPr lang="en-US" noProof="0" dirty="0"/>
          </a:p>
        </p:txBody>
      </p:sp>
      <p:sp>
        <p:nvSpPr>
          <p:cNvPr id="20" name="Text Placeholder 5"/>
          <p:cNvSpPr>
            <a:spLocks noGrp="1"/>
          </p:cNvSpPr>
          <p:nvPr>
            <p:ph type="body" sz="quarter" idx="20"/>
          </p:nvPr>
        </p:nvSpPr>
        <p:spPr>
          <a:xfrm>
            <a:off x="636211" y="18490145"/>
            <a:ext cx="14291358"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25" name="Text Placeholder 5"/>
          <p:cNvSpPr>
            <a:spLocks noGrp="1"/>
          </p:cNvSpPr>
          <p:nvPr>
            <p:ph type="body" sz="quarter" idx="25"/>
          </p:nvPr>
        </p:nvSpPr>
        <p:spPr>
          <a:xfrm>
            <a:off x="15353328" y="6856663"/>
            <a:ext cx="14287682"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26" name="Text Placeholder 3"/>
          <p:cNvSpPr>
            <a:spLocks noGrp="1"/>
          </p:cNvSpPr>
          <p:nvPr>
            <p:ph type="body" sz="quarter" idx="26"/>
          </p:nvPr>
        </p:nvSpPr>
        <p:spPr>
          <a:xfrm>
            <a:off x="15353328" y="7585962"/>
            <a:ext cx="14287682" cy="883014"/>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27" name="Text Placeholder 5"/>
          <p:cNvSpPr>
            <a:spLocks noGrp="1"/>
          </p:cNvSpPr>
          <p:nvPr>
            <p:ph type="body" sz="quarter" idx="27"/>
          </p:nvPr>
        </p:nvSpPr>
        <p:spPr>
          <a:xfrm>
            <a:off x="15353330" y="18512721"/>
            <a:ext cx="14283756"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28" name="Text Placeholder 3"/>
          <p:cNvSpPr>
            <a:spLocks noGrp="1"/>
          </p:cNvSpPr>
          <p:nvPr>
            <p:ph type="body" sz="quarter" idx="28"/>
          </p:nvPr>
        </p:nvSpPr>
        <p:spPr>
          <a:xfrm>
            <a:off x="15347854" y="19296379"/>
            <a:ext cx="14289232" cy="883014"/>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29" name="Text Placeholder 5"/>
          <p:cNvSpPr>
            <a:spLocks noGrp="1"/>
          </p:cNvSpPr>
          <p:nvPr>
            <p:ph type="body" sz="quarter" idx="29"/>
          </p:nvPr>
        </p:nvSpPr>
        <p:spPr>
          <a:xfrm>
            <a:off x="15364405" y="33400527"/>
            <a:ext cx="14276605"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30" name="Text Placeholder 3"/>
          <p:cNvSpPr>
            <a:spLocks noGrp="1"/>
          </p:cNvSpPr>
          <p:nvPr>
            <p:ph type="body" sz="quarter" idx="30"/>
          </p:nvPr>
        </p:nvSpPr>
        <p:spPr>
          <a:xfrm>
            <a:off x="15353330" y="34204185"/>
            <a:ext cx="14283756" cy="883014"/>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111" name="Text Placeholder 5"/>
          <p:cNvSpPr>
            <a:spLocks noGrp="1"/>
          </p:cNvSpPr>
          <p:nvPr>
            <p:ph type="body" sz="quarter" idx="95"/>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0" name="Text Placeholder 3"/>
          <p:cNvSpPr>
            <a:spLocks noGrp="1"/>
          </p:cNvSpPr>
          <p:nvPr>
            <p:ph type="body" sz="quarter" idx="96"/>
          </p:nvPr>
        </p:nvSpPr>
        <p:spPr>
          <a:xfrm>
            <a:off x="623692" y="19275662"/>
            <a:ext cx="14300387" cy="883014"/>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103" name="Text Placeholder 3"/>
          <p:cNvSpPr>
            <a:spLocks noGrp="1"/>
          </p:cNvSpPr>
          <p:nvPr>
            <p:ph type="body" sz="quarter" idx="107"/>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1" name="Text Placeholder 3"/>
          <p:cNvSpPr>
            <a:spLocks noGrp="1"/>
          </p:cNvSpPr>
          <p:nvPr>
            <p:ph type="body" sz="quarter" idx="116"/>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2" name="Text Placeholder 3"/>
          <p:cNvSpPr>
            <a:spLocks noGrp="1"/>
          </p:cNvSpPr>
          <p:nvPr>
            <p:ph type="body" sz="quarter" idx="117"/>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3" name="Text Placeholder 3"/>
          <p:cNvSpPr>
            <a:spLocks noGrp="1"/>
          </p:cNvSpPr>
          <p:nvPr>
            <p:ph type="body" sz="quarter" idx="118"/>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4" name="Text Placeholder 3"/>
          <p:cNvSpPr>
            <a:spLocks noGrp="1"/>
          </p:cNvSpPr>
          <p:nvPr>
            <p:ph type="body" sz="quarter" idx="119"/>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5" name="Text Placeholder 3"/>
          <p:cNvSpPr>
            <a:spLocks noGrp="1"/>
          </p:cNvSpPr>
          <p:nvPr>
            <p:ph type="body" sz="quarter" idx="120"/>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6" name="Text Placeholder 3"/>
          <p:cNvSpPr>
            <a:spLocks noGrp="1"/>
          </p:cNvSpPr>
          <p:nvPr>
            <p:ph type="body" sz="quarter" idx="121"/>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7" name="Text Placeholder 3"/>
          <p:cNvSpPr>
            <a:spLocks noGrp="1"/>
          </p:cNvSpPr>
          <p:nvPr>
            <p:ph type="body" sz="quarter" idx="122"/>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8" name="Text Placeholder 3"/>
          <p:cNvSpPr>
            <a:spLocks noGrp="1"/>
          </p:cNvSpPr>
          <p:nvPr>
            <p:ph type="body" sz="quarter" idx="123"/>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9" name="Text Placeholder 3"/>
          <p:cNvSpPr>
            <a:spLocks noGrp="1"/>
          </p:cNvSpPr>
          <p:nvPr>
            <p:ph type="body" sz="quarter" idx="124"/>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61" name="Text Placeholder 3"/>
          <p:cNvSpPr>
            <a:spLocks noGrp="1"/>
          </p:cNvSpPr>
          <p:nvPr>
            <p:ph type="body" sz="quarter" idx="125"/>
          </p:nvPr>
        </p:nvSpPr>
        <p:spPr>
          <a:xfrm>
            <a:off x="-14598853" y="29096051"/>
            <a:ext cx="14365178" cy="883014"/>
          </a:xfrm>
          <a:prstGeom prst="rect">
            <a:avLst/>
          </a:prstGeom>
        </p:spPr>
        <p:txBody>
          <a:bodyPr wrap="square"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83" name="Picture Placeholder 13"/>
          <p:cNvSpPr>
            <a:spLocks noGrp="1"/>
          </p:cNvSpPr>
          <p:nvPr>
            <p:ph type="pic" sz="quarter" idx="115"/>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84" name="Picture Placeholder 13"/>
          <p:cNvSpPr>
            <a:spLocks noGrp="1"/>
          </p:cNvSpPr>
          <p:nvPr>
            <p:ph type="pic" sz="quarter" idx="126"/>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85" name="Picture Placeholder 13"/>
          <p:cNvSpPr>
            <a:spLocks noGrp="1"/>
          </p:cNvSpPr>
          <p:nvPr>
            <p:ph type="pic" sz="quarter" idx="127"/>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86" name="Picture Placeholder 13"/>
          <p:cNvSpPr>
            <a:spLocks noGrp="1"/>
          </p:cNvSpPr>
          <p:nvPr>
            <p:ph type="pic" sz="quarter" idx="128"/>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87" name="Picture Placeholder 13"/>
          <p:cNvSpPr>
            <a:spLocks noGrp="1"/>
          </p:cNvSpPr>
          <p:nvPr>
            <p:ph type="pic" sz="quarter" idx="129"/>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89" name="Picture Placeholder 13"/>
          <p:cNvSpPr>
            <a:spLocks noGrp="1"/>
          </p:cNvSpPr>
          <p:nvPr>
            <p:ph type="pic" sz="quarter" idx="130"/>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92" name="Picture Placeholder 13"/>
          <p:cNvSpPr>
            <a:spLocks noGrp="1"/>
          </p:cNvSpPr>
          <p:nvPr>
            <p:ph type="pic" sz="quarter" idx="131"/>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95" name="Picture Placeholder 13"/>
          <p:cNvSpPr>
            <a:spLocks noGrp="1"/>
          </p:cNvSpPr>
          <p:nvPr>
            <p:ph type="pic" sz="quarter" idx="132"/>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98" name="Picture Placeholder 13"/>
          <p:cNvSpPr>
            <a:spLocks noGrp="1"/>
          </p:cNvSpPr>
          <p:nvPr>
            <p:ph type="pic" sz="quarter" idx="133"/>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112" name="Picture Placeholder 13"/>
          <p:cNvSpPr>
            <a:spLocks noGrp="1"/>
          </p:cNvSpPr>
          <p:nvPr>
            <p:ph type="pic" sz="quarter" idx="134"/>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121" name="Picture Placeholder 13"/>
          <p:cNvSpPr>
            <a:spLocks noGrp="1"/>
          </p:cNvSpPr>
          <p:nvPr>
            <p:ph type="pic" sz="quarter" idx="135"/>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anchor="ct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62" name="Text Placeholder 5"/>
          <p:cNvSpPr>
            <a:spLocks noGrp="1"/>
          </p:cNvSpPr>
          <p:nvPr>
            <p:ph type="body" sz="quarter" idx="136"/>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3" name="Text Placeholder 5"/>
          <p:cNvSpPr>
            <a:spLocks noGrp="1"/>
          </p:cNvSpPr>
          <p:nvPr>
            <p:ph type="body" sz="quarter" idx="137"/>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4" name="Text Placeholder 5"/>
          <p:cNvSpPr>
            <a:spLocks noGrp="1"/>
          </p:cNvSpPr>
          <p:nvPr>
            <p:ph type="body" sz="quarter" idx="138"/>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5" name="Text Placeholder 5"/>
          <p:cNvSpPr>
            <a:spLocks noGrp="1"/>
          </p:cNvSpPr>
          <p:nvPr>
            <p:ph type="body" sz="quarter" idx="139"/>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6" name="Text Placeholder 5"/>
          <p:cNvSpPr>
            <a:spLocks noGrp="1"/>
          </p:cNvSpPr>
          <p:nvPr>
            <p:ph type="body" sz="quarter" idx="140"/>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7" name="Text Placeholder 5"/>
          <p:cNvSpPr>
            <a:spLocks noGrp="1"/>
          </p:cNvSpPr>
          <p:nvPr>
            <p:ph type="body" sz="quarter" idx="141"/>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8" name="Text Placeholder 5"/>
          <p:cNvSpPr>
            <a:spLocks noGrp="1"/>
          </p:cNvSpPr>
          <p:nvPr>
            <p:ph type="body" sz="quarter" idx="142"/>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9" name="Text Placeholder 5"/>
          <p:cNvSpPr>
            <a:spLocks noGrp="1"/>
          </p:cNvSpPr>
          <p:nvPr>
            <p:ph type="body" sz="quarter" idx="143"/>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0" name="Text Placeholder 5"/>
          <p:cNvSpPr>
            <a:spLocks noGrp="1"/>
          </p:cNvSpPr>
          <p:nvPr>
            <p:ph type="body" sz="quarter" idx="144"/>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1" name="Text Placeholder 5"/>
          <p:cNvSpPr>
            <a:spLocks noGrp="1"/>
          </p:cNvSpPr>
          <p:nvPr>
            <p:ph type="body" sz="quarter" idx="145"/>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2" name="Text Placeholder 5"/>
          <p:cNvSpPr>
            <a:spLocks noGrp="1"/>
          </p:cNvSpPr>
          <p:nvPr>
            <p:ph type="body" sz="quarter" idx="146"/>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3" name="Text Placeholder 5"/>
          <p:cNvSpPr>
            <a:spLocks noGrp="1"/>
          </p:cNvSpPr>
          <p:nvPr>
            <p:ph type="body" sz="quarter" idx="147"/>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4" name="Text Placeholder 5"/>
          <p:cNvSpPr>
            <a:spLocks noGrp="1"/>
          </p:cNvSpPr>
          <p:nvPr>
            <p:ph type="body" sz="quarter" idx="148"/>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5" name="Text Placeholder 5"/>
          <p:cNvSpPr>
            <a:spLocks noGrp="1"/>
          </p:cNvSpPr>
          <p:nvPr>
            <p:ph type="body" sz="quarter" idx="149"/>
          </p:nvPr>
        </p:nvSpPr>
        <p:spPr>
          <a:xfrm>
            <a:off x="-14598854" y="25218148"/>
            <a:ext cx="14352037" cy="781015"/>
          </a:xfrm>
          <a:prstGeom prst="rect">
            <a:avLst/>
          </a:prstGeom>
          <a:noFill/>
        </p:spPr>
        <p:txBody>
          <a:bodyPr wrap="square" lIns="89551" tIns="89551" rIns="89551" bIns="89551" anchor="ctr" anchorCtr="0">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6" name="Text Placeholder 76"/>
          <p:cNvSpPr>
            <a:spLocks noGrp="1"/>
          </p:cNvSpPr>
          <p:nvPr>
            <p:ph type="body" sz="quarter" idx="150"/>
          </p:nvPr>
        </p:nvSpPr>
        <p:spPr>
          <a:xfrm>
            <a:off x="4090900" y="5025076"/>
            <a:ext cx="22093415" cy="1087559"/>
          </a:xfrm>
          <a:prstGeom prst="rect">
            <a:avLst/>
          </a:prstGeom>
        </p:spPr>
        <p:txBody>
          <a:bodyPr lIns="77349" tIns="38675" rIns="77349" bIns="38675">
            <a:normAutofit/>
          </a:bodyPr>
          <a:lstStyle>
            <a:lvl1pPr algn="ctr">
              <a:buFontTx/>
              <a:buNone/>
              <a:defRPr sz="61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smtClean="0"/>
              <a:t>Click to edit Master text styles</a:t>
            </a:r>
          </a:p>
        </p:txBody>
      </p:sp>
      <p:sp>
        <p:nvSpPr>
          <p:cNvPr id="79" name="Text Placeholder 76"/>
          <p:cNvSpPr>
            <a:spLocks noGrp="1"/>
          </p:cNvSpPr>
          <p:nvPr>
            <p:ph type="body" sz="quarter" idx="151"/>
          </p:nvPr>
        </p:nvSpPr>
        <p:spPr>
          <a:xfrm>
            <a:off x="4090900" y="3160691"/>
            <a:ext cx="22093415" cy="1864384"/>
          </a:xfrm>
          <a:prstGeom prst="rect">
            <a:avLst/>
          </a:prstGeom>
        </p:spPr>
        <p:txBody>
          <a:bodyPr lIns="77349" tIns="38675" rIns="77349" bIns="38675" anchor="t" anchorCtr="1">
            <a:normAutofit/>
          </a:bodyPr>
          <a:lstStyle>
            <a:lvl1pPr algn="ctr">
              <a:buFontTx/>
              <a:buNone/>
              <a:defRPr sz="97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smtClean="0"/>
              <a:t>Click to edit Master text styles</a:t>
            </a:r>
          </a:p>
        </p:txBody>
      </p:sp>
      <p:sp>
        <p:nvSpPr>
          <p:cNvPr id="80" name="Text Placeholder 76"/>
          <p:cNvSpPr>
            <a:spLocks noGrp="1"/>
          </p:cNvSpPr>
          <p:nvPr>
            <p:ph type="body" sz="quarter" idx="153"/>
          </p:nvPr>
        </p:nvSpPr>
        <p:spPr>
          <a:xfrm>
            <a:off x="4090900" y="492941"/>
            <a:ext cx="22093415" cy="2667751"/>
          </a:xfrm>
          <a:prstGeom prst="rect">
            <a:avLst/>
          </a:prstGeom>
        </p:spPr>
        <p:txBody>
          <a:bodyPr lIns="77349" tIns="38675" rIns="77349" bIns="38675" anchor="t" anchorCtr="1">
            <a:normAutofit/>
          </a:bodyPr>
          <a:lstStyle>
            <a:lvl1pPr algn="ctr">
              <a:buFontTx/>
              <a:buNone/>
              <a:defRPr sz="140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smtClean="0"/>
              <a:t>Click to edit Master text styles</a:t>
            </a:r>
          </a:p>
        </p:txBody>
      </p:sp>
    </p:spTree>
    <p:extLst>
      <p:ext uri="{BB962C8B-B14F-4D97-AF65-F5344CB8AC3E}">
        <p14:creationId xmlns:p14="http://schemas.microsoft.com/office/powerpoint/2010/main" val="4169211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p:cNvSpPr>
            <a:spLocks noGrp="1"/>
          </p:cNvSpPr>
          <p:nvPr>
            <p:ph type="ctrTitle"/>
          </p:nvPr>
        </p:nvSpPr>
        <p:spPr>
          <a:xfrm>
            <a:off x="2270641" y="13296919"/>
            <a:ext cx="25733931" cy="9175066"/>
          </a:xfrm>
        </p:spPr>
        <p:txBody>
          <a:bodyPr/>
          <a:lstStyle/>
          <a:p>
            <a:r>
              <a:rPr lang="lv-LV" smtClean="0"/>
              <a:t>Rediģēt šablona virsraksta stilu</a:t>
            </a:r>
            <a:endParaRPr lang="lv-LV"/>
          </a:p>
        </p:txBody>
      </p:sp>
      <p:sp>
        <p:nvSpPr>
          <p:cNvPr id="3" name="Apakšvirsraksts 2"/>
          <p:cNvSpPr>
            <a:spLocks noGrp="1"/>
          </p:cNvSpPr>
          <p:nvPr>
            <p:ph type="subTitle" idx="1"/>
          </p:nvPr>
        </p:nvSpPr>
        <p:spPr>
          <a:xfrm>
            <a:off x="4541282" y="24255466"/>
            <a:ext cx="21192649" cy="10938739"/>
          </a:xfrm>
        </p:spPr>
        <p:txBody>
          <a:bodyPr/>
          <a:lstStyle>
            <a:lvl1pPr marL="0" indent="0" algn="ctr">
              <a:buNone/>
              <a:defRPr>
                <a:solidFill>
                  <a:schemeClr val="tx1">
                    <a:tint val="75000"/>
                  </a:schemeClr>
                </a:solidFill>
              </a:defRPr>
            </a:lvl1pPr>
            <a:lvl2pPr marL="2086571" indent="0" algn="ctr">
              <a:buNone/>
              <a:defRPr>
                <a:solidFill>
                  <a:schemeClr val="tx1">
                    <a:tint val="75000"/>
                  </a:schemeClr>
                </a:solidFill>
              </a:defRPr>
            </a:lvl2pPr>
            <a:lvl3pPr marL="4173151" indent="0" algn="ctr">
              <a:buNone/>
              <a:defRPr>
                <a:solidFill>
                  <a:schemeClr val="tx1">
                    <a:tint val="75000"/>
                  </a:schemeClr>
                </a:solidFill>
              </a:defRPr>
            </a:lvl3pPr>
            <a:lvl4pPr marL="6259722" indent="0" algn="ctr">
              <a:buNone/>
              <a:defRPr>
                <a:solidFill>
                  <a:schemeClr val="tx1">
                    <a:tint val="75000"/>
                  </a:schemeClr>
                </a:solidFill>
              </a:defRPr>
            </a:lvl4pPr>
            <a:lvl5pPr marL="8346293" indent="0" algn="ctr">
              <a:buNone/>
              <a:defRPr>
                <a:solidFill>
                  <a:schemeClr val="tx1">
                    <a:tint val="75000"/>
                  </a:schemeClr>
                </a:solidFill>
              </a:defRPr>
            </a:lvl5pPr>
            <a:lvl6pPr marL="10432868" indent="0" algn="ctr">
              <a:buNone/>
              <a:defRPr>
                <a:solidFill>
                  <a:schemeClr val="tx1">
                    <a:tint val="75000"/>
                  </a:schemeClr>
                </a:solidFill>
              </a:defRPr>
            </a:lvl6pPr>
            <a:lvl7pPr marL="12519444" indent="0" algn="ctr">
              <a:buNone/>
              <a:defRPr>
                <a:solidFill>
                  <a:schemeClr val="tx1">
                    <a:tint val="75000"/>
                  </a:schemeClr>
                </a:solidFill>
              </a:defRPr>
            </a:lvl7pPr>
            <a:lvl8pPr marL="14606015" indent="0" algn="ctr">
              <a:buNone/>
              <a:defRPr>
                <a:solidFill>
                  <a:schemeClr val="tx1">
                    <a:tint val="75000"/>
                  </a:schemeClr>
                </a:solidFill>
              </a:defRPr>
            </a:lvl8pPr>
            <a:lvl9pPr marL="16692590" indent="0" algn="ctr">
              <a:buNone/>
              <a:defRPr>
                <a:solidFill>
                  <a:schemeClr val="tx1">
                    <a:tint val="75000"/>
                  </a:schemeClr>
                </a:solidFill>
              </a:defRPr>
            </a:lvl9pPr>
          </a:lstStyle>
          <a:p>
            <a:r>
              <a:rPr lang="lv-LV" smtClean="0"/>
              <a:t>Rediģēt šablona apakšvirsraksta stilu</a:t>
            </a:r>
            <a:endParaRPr lang="lv-LV"/>
          </a:p>
        </p:txBody>
      </p:sp>
      <p:sp>
        <p:nvSpPr>
          <p:cNvPr id="4" name="Datuma vietturis 3"/>
          <p:cNvSpPr>
            <a:spLocks noGrp="1"/>
          </p:cNvSpPr>
          <p:nvPr>
            <p:ph type="dt" sz="half" idx="10"/>
          </p:nvPr>
        </p:nvSpPr>
        <p:spPr/>
        <p:txBody>
          <a:bodyPr/>
          <a:lstStyle>
            <a:lvl1pPr>
              <a:defRPr/>
            </a:lvl1pPr>
          </a:lstStyle>
          <a:p>
            <a:pPr>
              <a:defRPr/>
            </a:pPr>
            <a:fld id="{501E7F22-31E0-4B95-91CE-E84EE34074BA}" type="datetimeFigureOut">
              <a:rPr lang="lv-LV"/>
              <a:pPr>
                <a:defRPr/>
              </a:pPr>
              <a:t>11.10.2019</a:t>
            </a:fld>
            <a:endParaRPr lang="lv-LV"/>
          </a:p>
        </p:txBody>
      </p:sp>
      <p:sp>
        <p:nvSpPr>
          <p:cNvPr id="5" name="Kājenes vietturis 4"/>
          <p:cNvSpPr>
            <a:spLocks noGrp="1"/>
          </p:cNvSpPr>
          <p:nvPr>
            <p:ph type="ftr" sz="quarter" idx="11"/>
          </p:nvPr>
        </p:nvSpPr>
        <p:spPr/>
        <p:txBody>
          <a:bodyPr/>
          <a:lstStyle>
            <a:lvl1pPr>
              <a:defRPr/>
            </a:lvl1pPr>
          </a:lstStyle>
          <a:p>
            <a:pPr>
              <a:defRPr/>
            </a:pPr>
            <a:endParaRPr lang="lv-LV"/>
          </a:p>
        </p:txBody>
      </p:sp>
      <p:sp>
        <p:nvSpPr>
          <p:cNvPr id="6" name="Slaida numura vietturis 5"/>
          <p:cNvSpPr>
            <a:spLocks noGrp="1"/>
          </p:cNvSpPr>
          <p:nvPr>
            <p:ph type="sldNum" sz="quarter" idx="12"/>
          </p:nvPr>
        </p:nvSpPr>
        <p:spPr/>
        <p:txBody>
          <a:bodyPr/>
          <a:lstStyle>
            <a:lvl1pPr>
              <a:defRPr/>
            </a:lvl1pPr>
          </a:lstStyle>
          <a:p>
            <a:pPr>
              <a:defRPr/>
            </a:pPr>
            <a:fld id="{783F60EB-2685-4C09-8112-8CD359FFCD3F}" type="slidenum">
              <a:rPr lang="lv-LV"/>
              <a:pPr>
                <a:defRPr/>
              </a:pPr>
              <a:t>‹#›</a:t>
            </a:fld>
            <a:endParaRPr lang="lv-LV"/>
          </a:p>
        </p:txBody>
      </p:sp>
    </p:spTree>
    <p:extLst>
      <p:ext uri="{BB962C8B-B14F-4D97-AF65-F5344CB8AC3E}">
        <p14:creationId xmlns:p14="http://schemas.microsoft.com/office/powerpoint/2010/main" val="4192227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smtClean="0"/>
              <a:t>Rediģēt šablona virsraksta stilu</a:t>
            </a:r>
            <a:endParaRPr lang="lv-LV"/>
          </a:p>
        </p:txBody>
      </p:sp>
      <p:sp>
        <p:nvSpPr>
          <p:cNvPr id="3" name="Satura vietturis 2"/>
          <p:cNvSpPr>
            <a:spLocks noGrp="1"/>
          </p:cNvSpPr>
          <p:nvPr>
            <p:ph idx="1"/>
          </p:nvPr>
        </p:nvSpPr>
        <p:spPr/>
        <p:txBody>
          <a:body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4" name="Datuma vietturis 3"/>
          <p:cNvSpPr>
            <a:spLocks noGrp="1"/>
          </p:cNvSpPr>
          <p:nvPr>
            <p:ph type="dt" sz="half" idx="10"/>
          </p:nvPr>
        </p:nvSpPr>
        <p:spPr/>
        <p:txBody>
          <a:bodyPr/>
          <a:lstStyle>
            <a:lvl1pPr>
              <a:defRPr/>
            </a:lvl1pPr>
          </a:lstStyle>
          <a:p>
            <a:pPr>
              <a:defRPr/>
            </a:pPr>
            <a:fld id="{DF088FF7-BACC-429F-8E0E-23F62B03C07A}" type="datetimeFigureOut">
              <a:rPr lang="lv-LV"/>
              <a:pPr>
                <a:defRPr/>
              </a:pPr>
              <a:t>11.10.2019</a:t>
            </a:fld>
            <a:endParaRPr lang="lv-LV"/>
          </a:p>
        </p:txBody>
      </p:sp>
      <p:sp>
        <p:nvSpPr>
          <p:cNvPr id="5" name="Kājenes vietturis 4"/>
          <p:cNvSpPr>
            <a:spLocks noGrp="1"/>
          </p:cNvSpPr>
          <p:nvPr>
            <p:ph type="ftr" sz="quarter" idx="11"/>
          </p:nvPr>
        </p:nvSpPr>
        <p:spPr/>
        <p:txBody>
          <a:bodyPr/>
          <a:lstStyle>
            <a:lvl1pPr>
              <a:defRPr/>
            </a:lvl1pPr>
          </a:lstStyle>
          <a:p>
            <a:pPr>
              <a:defRPr/>
            </a:pPr>
            <a:endParaRPr lang="lv-LV"/>
          </a:p>
        </p:txBody>
      </p:sp>
      <p:sp>
        <p:nvSpPr>
          <p:cNvPr id="6" name="Slaida numura vietturis 5"/>
          <p:cNvSpPr>
            <a:spLocks noGrp="1"/>
          </p:cNvSpPr>
          <p:nvPr>
            <p:ph type="sldNum" sz="quarter" idx="12"/>
          </p:nvPr>
        </p:nvSpPr>
        <p:spPr/>
        <p:txBody>
          <a:bodyPr/>
          <a:lstStyle>
            <a:lvl1pPr>
              <a:defRPr/>
            </a:lvl1pPr>
          </a:lstStyle>
          <a:p>
            <a:pPr>
              <a:defRPr/>
            </a:pPr>
            <a:fld id="{EE2A3C7E-10E0-49A8-8A49-32881968E220}" type="slidenum">
              <a:rPr lang="lv-LV"/>
              <a:pPr>
                <a:defRPr/>
              </a:pPr>
              <a:t>‹#›</a:t>
            </a:fld>
            <a:endParaRPr lang="lv-LV"/>
          </a:p>
        </p:txBody>
      </p:sp>
    </p:spTree>
    <p:extLst>
      <p:ext uri="{BB962C8B-B14F-4D97-AF65-F5344CB8AC3E}">
        <p14:creationId xmlns:p14="http://schemas.microsoft.com/office/powerpoint/2010/main" val="1422487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p:cNvSpPr>
            <a:spLocks noGrp="1"/>
          </p:cNvSpPr>
          <p:nvPr>
            <p:ph type="title"/>
          </p:nvPr>
        </p:nvSpPr>
        <p:spPr>
          <a:xfrm>
            <a:off x="2391533" y="27505397"/>
            <a:ext cx="25733931" cy="8501303"/>
          </a:xfrm>
        </p:spPr>
        <p:txBody>
          <a:bodyPr anchor="t"/>
          <a:lstStyle>
            <a:lvl1pPr algn="l">
              <a:defRPr sz="18300" b="1" cap="all"/>
            </a:lvl1pPr>
          </a:lstStyle>
          <a:p>
            <a:r>
              <a:rPr lang="lv-LV" smtClean="0"/>
              <a:t>Rediģēt šablona virsraksta stilu</a:t>
            </a:r>
            <a:endParaRPr lang="lv-LV"/>
          </a:p>
        </p:txBody>
      </p:sp>
      <p:sp>
        <p:nvSpPr>
          <p:cNvPr id="3" name="Teksta vietturis 2"/>
          <p:cNvSpPr>
            <a:spLocks noGrp="1"/>
          </p:cNvSpPr>
          <p:nvPr>
            <p:ph type="body" idx="1"/>
          </p:nvPr>
        </p:nvSpPr>
        <p:spPr>
          <a:xfrm>
            <a:off x="2391533" y="18142064"/>
            <a:ext cx="25733931" cy="9363320"/>
          </a:xfrm>
        </p:spPr>
        <p:txBody>
          <a:bodyPr anchor="b"/>
          <a:lstStyle>
            <a:lvl1pPr marL="0" indent="0">
              <a:buNone/>
              <a:defRPr sz="9100">
                <a:solidFill>
                  <a:schemeClr val="tx1">
                    <a:tint val="75000"/>
                  </a:schemeClr>
                </a:solidFill>
              </a:defRPr>
            </a:lvl1pPr>
            <a:lvl2pPr marL="2086571" indent="0">
              <a:buNone/>
              <a:defRPr sz="8200">
                <a:solidFill>
                  <a:schemeClr val="tx1">
                    <a:tint val="75000"/>
                  </a:schemeClr>
                </a:solidFill>
              </a:defRPr>
            </a:lvl2pPr>
            <a:lvl3pPr marL="4173151" indent="0">
              <a:buNone/>
              <a:defRPr sz="7300">
                <a:solidFill>
                  <a:schemeClr val="tx1">
                    <a:tint val="75000"/>
                  </a:schemeClr>
                </a:solidFill>
              </a:defRPr>
            </a:lvl3pPr>
            <a:lvl4pPr marL="6259722" indent="0">
              <a:buNone/>
              <a:defRPr sz="6400">
                <a:solidFill>
                  <a:schemeClr val="tx1">
                    <a:tint val="75000"/>
                  </a:schemeClr>
                </a:solidFill>
              </a:defRPr>
            </a:lvl4pPr>
            <a:lvl5pPr marL="8346293" indent="0">
              <a:buNone/>
              <a:defRPr sz="6400">
                <a:solidFill>
                  <a:schemeClr val="tx1">
                    <a:tint val="75000"/>
                  </a:schemeClr>
                </a:solidFill>
              </a:defRPr>
            </a:lvl5pPr>
            <a:lvl6pPr marL="10432868" indent="0">
              <a:buNone/>
              <a:defRPr sz="6400">
                <a:solidFill>
                  <a:schemeClr val="tx1">
                    <a:tint val="75000"/>
                  </a:schemeClr>
                </a:solidFill>
              </a:defRPr>
            </a:lvl6pPr>
            <a:lvl7pPr marL="12519444" indent="0">
              <a:buNone/>
              <a:defRPr sz="6400">
                <a:solidFill>
                  <a:schemeClr val="tx1">
                    <a:tint val="75000"/>
                  </a:schemeClr>
                </a:solidFill>
              </a:defRPr>
            </a:lvl7pPr>
            <a:lvl8pPr marL="14606015" indent="0">
              <a:buNone/>
              <a:defRPr sz="6400">
                <a:solidFill>
                  <a:schemeClr val="tx1">
                    <a:tint val="75000"/>
                  </a:schemeClr>
                </a:solidFill>
              </a:defRPr>
            </a:lvl8pPr>
            <a:lvl9pPr marL="16692590" indent="0">
              <a:buNone/>
              <a:defRPr sz="6400">
                <a:solidFill>
                  <a:schemeClr val="tx1">
                    <a:tint val="75000"/>
                  </a:schemeClr>
                </a:solidFill>
              </a:defRPr>
            </a:lvl9pPr>
          </a:lstStyle>
          <a:p>
            <a:pPr lvl="0"/>
            <a:r>
              <a:rPr lang="lv-LV" smtClean="0"/>
              <a:t>Rediģēt šablona teksta stilus</a:t>
            </a:r>
          </a:p>
        </p:txBody>
      </p:sp>
      <p:sp>
        <p:nvSpPr>
          <p:cNvPr id="4" name="Datuma vietturis 3"/>
          <p:cNvSpPr>
            <a:spLocks noGrp="1"/>
          </p:cNvSpPr>
          <p:nvPr>
            <p:ph type="dt" sz="half" idx="10"/>
          </p:nvPr>
        </p:nvSpPr>
        <p:spPr/>
        <p:txBody>
          <a:bodyPr/>
          <a:lstStyle>
            <a:lvl1pPr>
              <a:defRPr/>
            </a:lvl1pPr>
          </a:lstStyle>
          <a:p>
            <a:pPr>
              <a:defRPr/>
            </a:pPr>
            <a:fld id="{031BADEC-D92E-40DA-8E10-3A1738067944}" type="datetimeFigureOut">
              <a:rPr lang="lv-LV"/>
              <a:pPr>
                <a:defRPr/>
              </a:pPr>
              <a:t>11.10.2019</a:t>
            </a:fld>
            <a:endParaRPr lang="lv-LV"/>
          </a:p>
        </p:txBody>
      </p:sp>
      <p:sp>
        <p:nvSpPr>
          <p:cNvPr id="5" name="Kājenes vietturis 4"/>
          <p:cNvSpPr>
            <a:spLocks noGrp="1"/>
          </p:cNvSpPr>
          <p:nvPr>
            <p:ph type="ftr" sz="quarter" idx="11"/>
          </p:nvPr>
        </p:nvSpPr>
        <p:spPr/>
        <p:txBody>
          <a:bodyPr/>
          <a:lstStyle>
            <a:lvl1pPr>
              <a:defRPr/>
            </a:lvl1pPr>
          </a:lstStyle>
          <a:p>
            <a:pPr>
              <a:defRPr/>
            </a:pPr>
            <a:endParaRPr lang="lv-LV"/>
          </a:p>
        </p:txBody>
      </p:sp>
      <p:sp>
        <p:nvSpPr>
          <p:cNvPr id="6" name="Slaida numura vietturis 5"/>
          <p:cNvSpPr>
            <a:spLocks noGrp="1"/>
          </p:cNvSpPr>
          <p:nvPr>
            <p:ph type="sldNum" sz="quarter" idx="12"/>
          </p:nvPr>
        </p:nvSpPr>
        <p:spPr/>
        <p:txBody>
          <a:bodyPr/>
          <a:lstStyle>
            <a:lvl1pPr>
              <a:defRPr/>
            </a:lvl1pPr>
          </a:lstStyle>
          <a:p>
            <a:pPr>
              <a:defRPr/>
            </a:pPr>
            <a:fld id="{08EB7312-8AA2-4A93-A87E-C3465D102D5A}" type="slidenum">
              <a:rPr lang="lv-LV"/>
              <a:pPr>
                <a:defRPr/>
              </a:pPr>
              <a:t>‹#›</a:t>
            </a:fld>
            <a:endParaRPr lang="lv-LV"/>
          </a:p>
        </p:txBody>
      </p:sp>
    </p:spTree>
    <p:extLst>
      <p:ext uri="{BB962C8B-B14F-4D97-AF65-F5344CB8AC3E}">
        <p14:creationId xmlns:p14="http://schemas.microsoft.com/office/powerpoint/2010/main" val="2261163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Divi saturi">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smtClean="0"/>
              <a:t>Rediģēt šablona virsraksta stilu</a:t>
            </a:r>
            <a:endParaRPr lang="lv-LV"/>
          </a:p>
        </p:txBody>
      </p:sp>
      <p:sp>
        <p:nvSpPr>
          <p:cNvPr id="3" name="Satura vietturis 2"/>
          <p:cNvSpPr>
            <a:spLocks noGrp="1"/>
          </p:cNvSpPr>
          <p:nvPr>
            <p:ph sz="half" idx="1"/>
          </p:nvPr>
        </p:nvSpPr>
        <p:spPr>
          <a:xfrm>
            <a:off x="5014332" y="62332983"/>
            <a:ext cx="44850417" cy="176317812"/>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4" name="Satura vietturis 3"/>
          <p:cNvSpPr>
            <a:spLocks noGrp="1"/>
          </p:cNvSpPr>
          <p:nvPr>
            <p:ph sz="half" idx="2"/>
          </p:nvPr>
        </p:nvSpPr>
        <p:spPr>
          <a:xfrm>
            <a:off x="50369345" y="62332983"/>
            <a:ext cx="44855671" cy="176317812"/>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5" name="Datuma vietturis 3"/>
          <p:cNvSpPr>
            <a:spLocks noGrp="1"/>
          </p:cNvSpPr>
          <p:nvPr>
            <p:ph type="dt" sz="half" idx="10"/>
          </p:nvPr>
        </p:nvSpPr>
        <p:spPr/>
        <p:txBody>
          <a:bodyPr/>
          <a:lstStyle>
            <a:lvl1pPr>
              <a:defRPr/>
            </a:lvl1pPr>
          </a:lstStyle>
          <a:p>
            <a:pPr>
              <a:defRPr/>
            </a:pPr>
            <a:fld id="{CE6D6E97-585D-43A6-B95C-DF628E674FD5}" type="datetimeFigureOut">
              <a:rPr lang="lv-LV"/>
              <a:pPr>
                <a:defRPr/>
              </a:pPr>
              <a:t>11.10.2019</a:t>
            </a:fld>
            <a:endParaRPr lang="lv-LV"/>
          </a:p>
        </p:txBody>
      </p:sp>
      <p:sp>
        <p:nvSpPr>
          <p:cNvPr id="6" name="Kājenes vietturis 4"/>
          <p:cNvSpPr>
            <a:spLocks noGrp="1"/>
          </p:cNvSpPr>
          <p:nvPr>
            <p:ph type="ftr" sz="quarter" idx="11"/>
          </p:nvPr>
        </p:nvSpPr>
        <p:spPr/>
        <p:txBody>
          <a:bodyPr/>
          <a:lstStyle>
            <a:lvl1pPr>
              <a:defRPr/>
            </a:lvl1pPr>
          </a:lstStyle>
          <a:p>
            <a:pPr>
              <a:defRPr/>
            </a:pPr>
            <a:endParaRPr lang="lv-LV"/>
          </a:p>
        </p:txBody>
      </p:sp>
      <p:sp>
        <p:nvSpPr>
          <p:cNvPr id="7" name="Slaida numura vietturis 5"/>
          <p:cNvSpPr>
            <a:spLocks noGrp="1"/>
          </p:cNvSpPr>
          <p:nvPr>
            <p:ph type="sldNum" sz="quarter" idx="12"/>
          </p:nvPr>
        </p:nvSpPr>
        <p:spPr/>
        <p:txBody>
          <a:bodyPr/>
          <a:lstStyle>
            <a:lvl1pPr>
              <a:defRPr/>
            </a:lvl1pPr>
          </a:lstStyle>
          <a:p>
            <a:pPr>
              <a:defRPr/>
            </a:pPr>
            <a:fld id="{D8ABB5B1-FE6B-45F6-88DA-83FAB4581ACE}" type="slidenum">
              <a:rPr lang="lv-LV"/>
              <a:pPr>
                <a:defRPr/>
              </a:pPr>
              <a:t>‹#›</a:t>
            </a:fld>
            <a:endParaRPr lang="lv-LV"/>
          </a:p>
        </p:txBody>
      </p:sp>
    </p:spTree>
    <p:extLst>
      <p:ext uri="{BB962C8B-B14F-4D97-AF65-F5344CB8AC3E}">
        <p14:creationId xmlns:p14="http://schemas.microsoft.com/office/powerpoint/2010/main" val="3002359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p:cNvSpPr>
            <a:spLocks noGrp="1"/>
          </p:cNvSpPr>
          <p:nvPr>
            <p:ph type="title"/>
          </p:nvPr>
        </p:nvSpPr>
        <p:spPr>
          <a:xfrm>
            <a:off x="1513761" y="1714135"/>
            <a:ext cx="27247692" cy="7133961"/>
          </a:xfrm>
        </p:spPr>
        <p:txBody>
          <a:bodyPr/>
          <a:lstStyle>
            <a:lvl1pPr>
              <a:defRPr/>
            </a:lvl1pPr>
          </a:lstStyle>
          <a:p>
            <a:r>
              <a:rPr lang="lv-LV" smtClean="0"/>
              <a:t>Rediģēt šablona virsraksta stilu</a:t>
            </a:r>
            <a:endParaRPr lang="lv-LV"/>
          </a:p>
        </p:txBody>
      </p:sp>
      <p:sp>
        <p:nvSpPr>
          <p:cNvPr id="3" name="Teksta vietturis 2"/>
          <p:cNvSpPr>
            <a:spLocks noGrp="1"/>
          </p:cNvSpPr>
          <p:nvPr>
            <p:ph type="body" idx="1"/>
          </p:nvPr>
        </p:nvSpPr>
        <p:spPr>
          <a:xfrm>
            <a:off x="1513761" y="9581308"/>
            <a:ext cx="13376810" cy="3993033"/>
          </a:xfrm>
        </p:spPr>
        <p:txBody>
          <a:bodyPr anchor="b"/>
          <a:lstStyle>
            <a:lvl1pPr marL="0" indent="0">
              <a:buNone/>
              <a:defRPr sz="11000" b="1"/>
            </a:lvl1pPr>
            <a:lvl2pPr marL="2086571" indent="0">
              <a:buNone/>
              <a:defRPr sz="9100" b="1"/>
            </a:lvl2pPr>
            <a:lvl3pPr marL="4173151" indent="0">
              <a:buNone/>
              <a:defRPr sz="8200" b="1"/>
            </a:lvl3pPr>
            <a:lvl4pPr marL="6259722" indent="0">
              <a:buNone/>
              <a:defRPr sz="7300" b="1"/>
            </a:lvl4pPr>
            <a:lvl5pPr marL="8346293" indent="0">
              <a:buNone/>
              <a:defRPr sz="7300" b="1"/>
            </a:lvl5pPr>
            <a:lvl6pPr marL="10432868" indent="0">
              <a:buNone/>
              <a:defRPr sz="7300" b="1"/>
            </a:lvl6pPr>
            <a:lvl7pPr marL="12519444" indent="0">
              <a:buNone/>
              <a:defRPr sz="7300" b="1"/>
            </a:lvl7pPr>
            <a:lvl8pPr marL="14606015" indent="0">
              <a:buNone/>
              <a:defRPr sz="7300" b="1"/>
            </a:lvl8pPr>
            <a:lvl9pPr marL="16692590" indent="0">
              <a:buNone/>
              <a:defRPr sz="7300" b="1"/>
            </a:lvl9pPr>
          </a:lstStyle>
          <a:p>
            <a:pPr lvl="0"/>
            <a:r>
              <a:rPr lang="lv-LV" smtClean="0"/>
              <a:t>Rediģēt šablona teksta stilus</a:t>
            </a:r>
          </a:p>
        </p:txBody>
      </p:sp>
      <p:sp>
        <p:nvSpPr>
          <p:cNvPr id="4" name="Satura vietturis 3"/>
          <p:cNvSpPr>
            <a:spLocks noGrp="1"/>
          </p:cNvSpPr>
          <p:nvPr>
            <p:ph sz="half" idx="2"/>
          </p:nvPr>
        </p:nvSpPr>
        <p:spPr>
          <a:xfrm>
            <a:off x="1513761" y="13574342"/>
            <a:ext cx="13376810" cy="24661708"/>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5" name="Teksta vietturis 4"/>
          <p:cNvSpPr>
            <a:spLocks noGrp="1"/>
          </p:cNvSpPr>
          <p:nvPr>
            <p:ph type="body" sz="quarter" idx="3"/>
          </p:nvPr>
        </p:nvSpPr>
        <p:spPr>
          <a:xfrm>
            <a:off x="15379396" y="9581308"/>
            <a:ext cx="13382065" cy="3993033"/>
          </a:xfrm>
        </p:spPr>
        <p:txBody>
          <a:bodyPr anchor="b"/>
          <a:lstStyle>
            <a:lvl1pPr marL="0" indent="0">
              <a:buNone/>
              <a:defRPr sz="11000" b="1"/>
            </a:lvl1pPr>
            <a:lvl2pPr marL="2086571" indent="0">
              <a:buNone/>
              <a:defRPr sz="9100" b="1"/>
            </a:lvl2pPr>
            <a:lvl3pPr marL="4173151" indent="0">
              <a:buNone/>
              <a:defRPr sz="8200" b="1"/>
            </a:lvl3pPr>
            <a:lvl4pPr marL="6259722" indent="0">
              <a:buNone/>
              <a:defRPr sz="7300" b="1"/>
            </a:lvl4pPr>
            <a:lvl5pPr marL="8346293" indent="0">
              <a:buNone/>
              <a:defRPr sz="7300" b="1"/>
            </a:lvl5pPr>
            <a:lvl6pPr marL="10432868" indent="0">
              <a:buNone/>
              <a:defRPr sz="7300" b="1"/>
            </a:lvl6pPr>
            <a:lvl7pPr marL="12519444" indent="0">
              <a:buNone/>
              <a:defRPr sz="7300" b="1"/>
            </a:lvl7pPr>
            <a:lvl8pPr marL="14606015" indent="0">
              <a:buNone/>
              <a:defRPr sz="7300" b="1"/>
            </a:lvl8pPr>
            <a:lvl9pPr marL="16692590" indent="0">
              <a:buNone/>
              <a:defRPr sz="7300" b="1"/>
            </a:lvl9pPr>
          </a:lstStyle>
          <a:p>
            <a:pPr lvl="0"/>
            <a:r>
              <a:rPr lang="lv-LV" smtClean="0"/>
              <a:t>Rediģēt šablona teksta stilus</a:t>
            </a:r>
          </a:p>
        </p:txBody>
      </p:sp>
      <p:sp>
        <p:nvSpPr>
          <p:cNvPr id="6" name="Satura vietturis 5"/>
          <p:cNvSpPr>
            <a:spLocks noGrp="1"/>
          </p:cNvSpPr>
          <p:nvPr>
            <p:ph sz="quarter" idx="4"/>
          </p:nvPr>
        </p:nvSpPr>
        <p:spPr>
          <a:xfrm>
            <a:off x="15379396" y="13574342"/>
            <a:ext cx="13382065" cy="24661708"/>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7" name="Datuma vietturis 3"/>
          <p:cNvSpPr>
            <a:spLocks noGrp="1"/>
          </p:cNvSpPr>
          <p:nvPr>
            <p:ph type="dt" sz="half" idx="10"/>
          </p:nvPr>
        </p:nvSpPr>
        <p:spPr/>
        <p:txBody>
          <a:bodyPr/>
          <a:lstStyle>
            <a:lvl1pPr>
              <a:defRPr/>
            </a:lvl1pPr>
          </a:lstStyle>
          <a:p>
            <a:pPr>
              <a:defRPr/>
            </a:pPr>
            <a:fld id="{0B939DEC-D1E2-4CBE-9FB7-DDCE85DA7992}" type="datetimeFigureOut">
              <a:rPr lang="lv-LV"/>
              <a:pPr>
                <a:defRPr/>
              </a:pPr>
              <a:t>11.10.2019</a:t>
            </a:fld>
            <a:endParaRPr lang="lv-LV"/>
          </a:p>
        </p:txBody>
      </p:sp>
      <p:sp>
        <p:nvSpPr>
          <p:cNvPr id="8" name="Kājenes vietturis 4"/>
          <p:cNvSpPr>
            <a:spLocks noGrp="1"/>
          </p:cNvSpPr>
          <p:nvPr>
            <p:ph type="ftr" sz="quarter" idx="11"/>
          </p:nvPr>
        </p:nvSpPr>
        <p:spPr/>
        <p:txBody>
          <a:bodyPr/>
          <a:lstStyle>
            <a:lvl1pPr>
              <a:defRPr/>
            </a:lvl1pPr>
          </a:lstStyle>
          <a:p>
            <a:pPr>
              <a:defRPr/>
            </a:pPr>
            <a:endParaRPr lang="lv-LV"/>
          </a:p>
        </p:txBody>
      </p:sp>
      <p:sp>
        <p:nvSpPr>
          <p:cNvPr id="9" name="Slaida numura vietturis 5"/>
          <p:cNvSpPr>
            <a:spLocks noGrp="1"/>
          </p:cNvSpPr>
          <p:nvPr>
            <p:ph type="sldNum" sz="quarter" idx="12"/>
          </p:nvPr>
        </p:nvSpPr>
        <p:spPr/>
        <p:txBody>
          <a:bodyPr/>
          <a:lstStyle>
            <a:lvl1pPr>
              <a:defRPr/>
            </a:lvl1pPr>
          </a:lstStyle>
          <a:p>
            <a:pPr>
              <a:defRPr/>
            </a:pPr>
            <a:fld id="{B82AC36A-7A05-44B6-AE47-1C6EC198EE5C}" type="slidenum">
              <a:rPr lang="lv-LV"/>
              <a:pPr>
                <a:defRPr/>
              </a:pPr>
              <a:t>‹#›</a:t>
            </a:fld>
            <a:endParaRPr lang="lv-LV"/>
          </a:p>
        </p:txBody>
      </p:sp>
    </p:spTree>
    <p:extLst>
      <p:ext uri="{BB962C8B-B14F-4D97-AF65-F5344CB8AC3E}">
        <p14:creationId xmlns:p14="http://schemas.microsoft.com/office/powerpoint/2010/main" val="3174999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smtClean="0"/>
              <a:t>Rediģēt šablona virsraksta stilu</a:t>
            </a:r>
            <a:endParaRPr lang="lv-LV"/>
          </a:p>
        </p:txBody>
      </p:sp>
      <p:sp>
        <p:nvSpPr>
          <p:cNvPr id="3" name="Datuma vietturis 3"/>
          <p:cNvSpPr>
            <a:spLocks noGrp="1"/>
          </p:cNvSpPr>
          <p:nvPr>
            <p:ph type="dt" sz="half" idx="10"/>
          </p:nvPr>
        </p:nvSpPr>
        <p:spPr/>
        <p:txBody>
          <a:bodyPr/>
          <a:lstStyle>
            <a:lvl1pPr>
              <a:defRPr/>
            </a:lvl1pPr>
          </a:lstStyle>
          <a:p>
            <a:pPr>
              <a:defRPr/>
            </a:pPr>
            <a:fld id="{CF572A3C-4C03-4558-B00B-250DB39CD6F6}" type="datetimeFigureOut">
              <a:rPr lang="lv-LV"/>
              <a:pPr>
                <a:defRPr/>
              </a:pPr>
              <a:t>11.10.2019</a:t>
            </a:fld>
            <a:endParaRPr lang="lv-LV"/>
          </a:p>
        </p:txBody>
      </p:sp>
      <p:sp>
        <p:nvSpPr>
          <p:cNvPr id="4" name="Kājenes vietturis 4"/>
          <p:cNvSpPr>
            <a:spLocks noGrp="1"/>
          </p:cNvSpPr>
          <p:nvPr>
            <p:ph type="ftr" sz="quarter" idx="11"/>
          </p:nvPr>
        </p:nvSpPr>
        <p:spPr/>
        <p:txBody>
          <a:bodyPr/>
          <a:lstStyle>
            <a:lvl1pPr>
              <a:defRPr/>
            </a:lvl1pPr>
          </a:lstStyle>
          <a:p>
            <a:pPr>
              <a:defRPr/>
            </a:pPr>
            <a:endParaRPr lang="lv-LV"/>
          </a:p>
        </p:txBody>
      </p:sp>
      <p:sp>
        <p:nvSpPr>
          <p:cNvPr id="5" name="Slaida numura vietturis 5"/>
          <p:cNvSpPr>
            <a:spLocks noGrp="1"/>
          </p:cNvSpPr>
          <p:nvPr>
            <p:ph type="sldNum" sz="quarter" idx="12"/>
          </p:nvPr>
        </p:nvSpPr>
        <p:spPr/>
        <p:txBody>
          <a:bodyPr/>
          <a:lstStyle>
            <a:lvl1pPr>
              <a:defRPr/>
            </a:lvl1pPr>
          </a:lstStyle>
          <a:p>
            <a:pPr>
              <a:defRPr/>
            </a:pPr>
            <a:fld id="{F2FF9C89-CA93-4851-B90D-11719383C716}" type="slidenum">
              <a:rPr lang="lv-LV"/>
              <a:pPr>
                <a:defRPr/>
              </a:pPr>
              <a:t>‹#›</a:t>
            </a:fld>
            <a:endParaRPr lang="lv-LV"/>
          </a:p>
        </p:txBody>
      </p:sp>
    </p:spTree>
    <p:extLst>
      <p:ext uri="{BB962C8B-B14F-4D97-AF65-F5344CB8AC3E}">
        <p14:creationId xmlns:p14="http://schemas.microsoft.com/office/powerpoint/2010/main" val="3347338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3"/>
          <p:cNvSpPr>
            <a:spLocks noGrp="1"/>
          </p:cNvSpPr>
          <p:nvPr>
            <p:ph type="dt" sz="half" idx="10"/>
          </p:nvPr>
        </p:nvSpPr>
        <p:spPr/>
        <p:txBody>
          <a:bodyPr/>
          <a:lstStyle>
            <a:lvl1pPr>
              <a:defRPr/>
            </a:lvl1pPr>
          </a:lstStyle>
          <a:p>
            <a:pPr>
              <a:defRPr/>
            </a:pPr>
            <a:fld id="{40D71A11-015E-4BA3-80F9-7FC4229E0AC5}" type="datetimeFigureOut">
              <a:rPr lang="lv-LV"/>
              <a:pPr>
                <a:defRPr/>
              </a:pPr>
              <a:t>11.10.2019</a:t>
            </a:fld>
            <a:endParaRPr lang="lv-LV"/>
          </a:p>
        </p:txBody>
      </p:sp>
      <p:sp>
        <p:nvSpPr>
          <p:cNvPr id="3" name="Kājenes vietturis 4"/>
          <p:cNvSpPr>
            <a:spLocks noGrp="1"/>
          </p:cNvSpPr>
          <p:nvPr>
            <p:ph type="ftr" sz="quarter" idx="11"/>
          </p:nvPr>
        </p:nvSpPr>
        <p:spPr/>
        <p:txBody>
          <a:bodyPr/>
          <a:lstStyle>
            <a:lvl1pPr>
              <a:defRPr/>
            </a:lvl1pPr>
          </a:lstStyle>
          <a:p>
            <a:pPr>
              <a:defRPr/>
            </a:pPr>
            <a:endParaRPr lang="lv-LV"/>
          </a:p>
        </p:txBody>
      </p:sp>
      <p:sp>
        <p:nvSpPr>
          <p:cNvPr id="4" name="Slaida numura vietturis 5"/>
          <p:cNvSpPr>
            <a:spLocks noGrp="1"/>
          </p:cNvSpPr>
          <p:nvPr>
            <p:ph type="sldNum" sz="quarter" idx="12"/>
          </p:nvPr>
        </p:nvSpPr>
        <p:spPr/>
        <p:txBody>
          <a:bodyPr/>
          <a:lstStyle>
            <a:lvl1pPr>
              <a:defRPr/>
            </a:lvl1pPr>
          </a:lstStyle>
          <a:p>
            <a:pPr>
              <a:defRPr/>
            </a:pPr>
            <a:fld id="{E7FEDAC1-B1E3-4F20-AEBC-2A7875ED101C}" type="slidenum">
              <a:rPr lang="lv-LV"/>
              <a:pPr>
                <a:defRPr/>
              </a:pPr>
              <a:t>‹#›</a:t>
            </a:fld>
            <a:endParaRPr lang="lv-LV"/>
          </a:p>
        </p:txBody>
      </p:sp>
    </p:spTree>
    <p:extLst>
      <p:ext uri="{BB962C8B-B14F-4D97-AF65-F5344CB8AC3E}">
        <p14:creationId xmlns:p14="http://schemas.microsoft.com/office/powerpoint/2010/main" val="37780034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1513769" y="1704224"/>
            <a:ext cx="9960336" cy="7252860"/>
          </a:xfrm>
        </p:spPr>
        <p:txBody>
          <a:bodyPr anchor="b"/>
          <a:lstStyle>
            <a:lvl1pPr algn="l">
              <a:defRPr sz="9100" b="1"/>
            </a:lvl1pPr>
          </a:lstStyle>
          <a:p>
            <a:r>
              <a:rPr lang="lv-LV" smtClean="0"/>
              <a:t>Rediģēt šablona virsraksta stilu</a:t>
            </a:r>
            <a:endParaRPr lang="lv-LV"/>
          </a:p>
        </p:txBody>
      </p:sp>
      <p:sp>
        <p:nvSpPr>
          <p:cNvPr id="3" name="Satura vietturis 2"/>
          <p:cNvSpPr>
            <a:spLocks noGrp="1"/>
          </p:cNvSpPr>
          <p:nvPr>
            <p:ph idx="1"/>
          </p:nvPr>
        </p:nvSpPr>
        <p:spPr>
          <a:xfrm>
            <a:off x="11836767" y="1704233"/>
            <a:ext cx="16924685" cy="36531826"/>
          </a:xfrm>
        </p:spPr>
        <p:txBody>
          <a:bodyPr/>
          <a:lstStyle>
            <a:lvl1pPr>
              <a:defRPr sz="14600"/>
            </a:lvl1pPr>
            <a:lvl2pPr>
              <a:defRPr sz="12800"/>
            </a:lvl2pPr>
            <a:lvl3pPr>
              <a:defRPr sz="11000"/>
            </a:lvl3pPr>
            <a:lvl4pPr>
              <a:defRPr sz="9100"/>
            </a:lvl4pPr>
            <a:lvl5pPr>
              <a:defRPr sz="9100"/>
            </a:lvl5pPr>
            <a:lvl6pPr>
              <a:defRPr sz="9100"/>
            </a:lvl6pPr>
            <a:lvl7pPr>
              <a:defRPr sz="9100"/>
            </a:lvl7pPr>
            <a:lvl8pPr>
              <a:defRPr sz="9100"/>
            </a:lvl8pPr>
            <a:lvl9pPr>
              <a:defRPr sz="9100"/>
            </a:lvl9p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4" name="Teksta vietturis 3"/>
          <p:cNvSpPr>
            <a:spLocks noGrp="1"/>
          </p:cNvSpPr>
          <p:nvPr>
            <p:ph type="body" sz="half" idx="2"/>
          </p:nvPr>
        </p:nvSpPr>
        <p:spPr>
          <a:xfrm>
            <a:off x="1513769" y="8957093"/>
            <a:ext cx="9960336" cy="29278966"/>
          </a:xfrm>
        </p:spPr>
        <p:txBody>
          <a:bodyPr/>
          <a:lstStyle>
            <a:lvl1pPr marL="0" indent="0">
              <a:buNone/>
              <a:defRPr sz="6400"/>
            </a:lvl1pPr>
            <a:lvl2pPr marL="2086571" indent="0">
              <a:buNone/>
              <a:defRPr sz="5500"/>
            </a:lvl2pPr>
            <a:lvl3pPr marL="4173151" indent="0">
              <a:buNone/>
              <a:defRPr sz="4600"/>
            </a:lvl3pPr>
            <a:lvl4pPr marL="6259722" indent="0">
              <a:buNone/>
              <a:defRPr sz="4100"/>
            </a:lvl4pPr>
            <a:lvl5pPr marL="8346293" indent="0">
              <a:buNone/>
              <a:defRPr sz="4100"/>
            </a:lvl5pPr>
            <a:lvl6pPr marL="10432868" indent="0">
              <a:buNone/>
              <a:defRPr sz="4100"/>
            </a:lvl6pPr>
            <a:lvl7pPr marL="12519444" indent="0">
              <a:buNone/>
              <a:defRPr sz="4100"/>
            </a:lvl7pPr>
            <a:lvl8pPr marL="14606015" indent="0">
              <a:buNone/>
              <a:defRPr sz="4100"/>
            </a:lvl8pPr>
            <a:lvl9pPr marL="16692590" indent="0">
              <a:buNone/>
              <a:defRPr sz="4100"/>
            </a:lvl9pPr>
          </a:lstStyle>
          <a:p>
            <a:pPr lvl="0"/>
            <a:r>
              <a:rPr lang="lv-LV" smtClean="0"/>
              <a:t>Rediģēt šablona teksta stilus</a:t>
            </a:r>
          </a:p>
        </p:txBody>
      </p:sp>
      <p:sp>
        <p:nvSpPr>
          <p:cNvPr id="5" name="Datuma vietturis 3"/>
          <p:cNvSpPr>
            <a:spLocks noGrp="1"/>
          </p:cNvSpPr>
          <p:nvPr>
            <p:ph type="dt" sz="half" idx="10"/>
          </p:nvPr>
        </p:nvSpPr>
        <p:spPr/>
        <p:txBody>
          <a:bodyPr/>
          <a:lstStyle>
            <a:lvl1pPr>
              <a:defRPr/>
            </a:lvl1pPr>
          </a:lstStyle>
          <a:p>
            <a:pPr>
              <a:defRPr/>
            </a:pPr>
            <a:fld id="{CD0A8687-CACB-441C-9F9F-355FB50092CF}" type="datetimeFigureOut">
              <a:rPr lang="lv-LV"/>
              <a:pPr>
                <a:defRPr/>
              </a:pPr>
              <a:t>11.10.2019</a:t>
            </a:fld>
            <a:endParaRPr lang="lv-LV"/>
          </a:p>
        </p:txBody>
      </p:sp>
      <p:sp>
        <p:nvSpPr>
          <p:cNvPr id="6" name="Kājenes vietturis 4"/>
          <p:cNvSpPr>
            <a:spLocks noGrp="1"/>
          </p:cNvSpPr>
          <p:nvPr>
            <p:ph type="ftr" sz="quarter" idx="11"/>
          </p:nvPr>
        </p:nvSpPr>
        <p:spPr/>
        <p:txBody>
          <a:bodyPr/>
          <a:lstStyle>
            <a:lvl1pPr>
              <a:defRPr/>
            </a:lvl1pPr>
          </a:lstStyle>
          <a:p>
            <a:pPr>
              <a:defRPr/>
            </a:pPr>
            <a:endParaRPr lang="lv-LV"/>
          </a:p>
        </p:txBody>
      </p:sp>
      <p:sp>
        <p:nvSpPr>
          <p:cNvPr id="7" name="Slaida numura vietturis 5"/>
          <p:cNvSpPr>
            <a:spLocks noGrp="1"/>
          </p:cNvSpPr>
          <p:nvPr>
            <p:ph type="sldNum" sz="quarter" idx="12"/>
          </p:nvPr>
        </p:nvSpPr>
        <p:spPr/>
        <p:txBody>
          <a:bodyPr/>
          <a:lstStyle>
            <a:lvl1pPr>
              <a:defRPr/>
            </a:lvl1pPr>
          </a:lstStyle>
          <a:p>
            <a:pPr>
              <a:defRPr/>
            </a:pPr>
            <a:fld id="{3DF0F83C-1B7C-4D75-898D-C37B441219E6}" type="slidenum">
              <a:rPr lang="lv-LV"/>
              <a:pPr>
                <a:defRPr/>
              </a:pPr>
              <a:t>‹#›</a:t>
            </a:fld>
            <a:endParaRPr lang="lv-LV"/>
          </a:p>
        </p:txBody>
      </p:sp>
    </p:spTree>
    <p:extLst>
      <p:ext uri="{BB962C8B-B14F-4D97-AF65-F5344CB8AC3E}">
        <p14:creationId xmlns:p14="http://schemas.microsoft.com/office/powerpoint/2010/main" val="9056129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5934154" y="29962634"/>
            <a:ext cx="18165128" cy="3537259"/>
          </a:xfrm>
        </p:spPr>
        <p:txBody>
          <a:bodyPr anchor="b"/>
          <a:lstStyle>
            <a:lvl1pPr algn="l">
              <a:defRPr sz="9100" b="1"/>
            </a:lvl1pPr>
          </a:lstStyle>
          <a:p>
            <a:r>
              <a:rPr lang="lv-LV" smtClean="0"/>
              <a:t>Rediģēt šablona virsraksta stilu</a:t>
            </a:r>
            <a:endParaRPr lang="lv-LV"/>
          </a:p>
        </p:txBody>
      </p:sp>
      <p:sp>
        <p:nvSpPr>
          <p:cNvPr id="3" name="Attēla vietturis 2"/>
          <p:cNvSpPr>
            <a:spLocks noGrp="1"/>
          </p:cNvSpPr>
          <p:nvPr>
            <p:ph type="pic" idx="1"/>
          </p:nvPr>
        </p:nvSpPr>
        <p:spPr>
          <a:xfrm>
            <a:off x="5934154" y="3824595"/>
            <a:ext cx="18165128" cy="25682258"/>
          </a:xfrm>
        </p:spPr>
        <p:txBody>
          <a:bodyPr rtlCol="0">
            <a:normAutofit/>
          </a:bodyPr>
          <a:lstStyle>
            <a:lvl1pPr marL="0" indent="0">
              <a:buNone/>
              <a:defRPr sz="14600"/>
            </a:lvl1pPr>
            <a:lvl2pPr marL="2086571" indent="0">
              <a:buNone/>
              <a:defRPr sz="12800"/>
            </a:lvl2pPr>
            <a:lvl3pPr marL="4173151" indent="0">
              <a:buNone/>
              <a:defRPr sz="11000"/>
            </a:lvl3pPr>
            <a:lvl4pPr marL="6259722" indent="0">
              <a:buNone/>
              <a:defRPr sz="9100"/>
            </a:lvl4pPr>
            <a:lvl5pPr marL="8346293" indent="0">
              <a:buNone/>
              <a:defRPr sz="9100"/>
            </a:lvl5pPr>
            <a:lvl6pPr marL="10432868" indent="0">
              <a:buNone/>
              <a:defRPr sz="9100"/>
            </a:lvl6pPr>
            <a:lvl7pPr marL="12519444" indent="0">
              <a:buNone/>
              <a:defRPr sz="9100"/>
            </a:lvl7pPr>
            <a:lvl8pPr marL="14606015" indent="0">
              <a:buNone/>
              <a:defRPr sz="9100"/>
            </a:lvl8pPr>
            <a:lvl9pPr marL="16692590" indent="0">
              <a:buNone/>
              <a:defRPr sz="9100"/>
            </a:lvl9pPr>
          </a:lstStyle>
          <a:p>
            <a:pPr lvl="0"/>
            <a:endParaRPr lang="lv-LV" noProof="0" smtClean="0"/>
          </a:p>
        </p:txBody>
      </p:sp>
      <p:sp>
        <p:nvSpPr>
          <p:cNvPr id="4" name="Teksta vietturis 3"/>
          <p:cNvSpPr>
            <a:spLocks noGrp="1"/>
          </p:cNvSpPr>
          <p:nvPr>
            <p:ph type="body" sz="half" idx="2"/>
          </p:nvPr>
        </p:nvSpPr>
        <p:spPr>
          <a:xfrm>
            <a:off x="5934154" y="33499893"/>
            <a:ext cx="18165128" cy="5023494"/>
          </a:xfrm>
        </p:spPr>
        <p:txBody>
          <a:bodyPr/>
          <a:lstStyle>
            <a:lvl1pPr marL="0" indent="0">
              <a:buNone/>
              <a:defRPr sz="6400"/>
            </a:lvl1pPr>
            <a:lvl2pPr marL="2086571" indent="0">
              <a:buNone/>
              <a:defRPr sz="5500"/>
            </a:lvl2pPr>
            <a:lvl3pPr marL="4173151" indent="0">
              <a:buNone/>
              <a:defRPr sz="4600"/>
            </a:lvl3pPr>
            <a:lvl4pPr marL="6259722" indent="0">
              <a:buNone/>
              <a:defRPr sz="4100"/>
            </a:lvl4pPr>
            <a:lvl5pPr marL="8346293" indent="0">
              <a:buNone/>
              <a:defRPr sz="4100"/>
            </a:lvl5pPr>
            <a:lvl6pPr marL="10432868" indent="0">
              <a:buNone/>
              <a:defRPr sz="4100"/>
            </a:lvl6pPr>
            <a:lvl7pPr marL="12519444" indent="0">
              <a:buNone/>
              <a:defRPr sz="4100"/>
            </a:lvl7pPr>
            <a:lvl8pPr marL="14606015" indent="0">
              <a:buNone/>
              <a:defRPr sz="4100"/>
            </a:lvl8pPr>
            <a:lvl9pPr marL="16692590" indent="0">
              <a:buNone/>
              <a:defRPr sz="4100"/>
            </a:lvl9pPr>
          </a:lstStyle>
          <a:p>
            <a:pPr lvl="0"/>
            <a:r>
              <a:rPr lang="lv-LV" smtClean="0"/>
              <a:t>Rediģēt šablona teksta stilus</a:t>
            </a:r>
          </a:p>
        </p:txBody>
      </p:sp>
      <p:sp>
        <p:nvSpPr>
          <p:cNvPr id="5" name="Datuma vietturis 3"/>
          <p:cNvSpPr>
            <a:spLocks noGrp="1"/>
          </p:cNvSpPr>
          <p:nvPr>
            <p:ph type="dt" sz="half" idx="10"/>
          </p:nvPr>
        </p:nvSpPr>
        <p:spPr/>
        <p:txBody>
          <a:bodyPr/>
          <a:lstStyle>
            <a:lvl1pPr>
              <a:defRPr/>
            </a:lvl1pPr>
          </a:lstStyle>
          <a:p>
            <a:pPr>
              <a:defRPr/>
            </a:pPr>
            <a:fld id="{B47E946C-9FB5-43F9-812B-040CA6BC0DA0}" type="datetimeFigureOut">
              <a:rPr lang="lv-LV"/>
              <a:pPr>
                <a:defRPr/>
              </a:pPr>
              <a:t>11.10.2019</a:t>
            </a:fld>
            <a:endParaRPr lang="lv-LV"/>
          </a:p>
        </p:txBody>
      </p:sp>
      <p:sp>
        <p:nvSpPr>
          <p:cNvPr id="6" name="Kājenes vietturis 4"/>
          <p:cNvSpPr>
            <a:spLocks noGrp="1"/>
          </p:cNvSpPr>
          <p:nvPr>
            <p:ph type="ftr" sz="quarter" idx="11"/>
          </p:nvPr>
        </p:nvSpPr>
        <p:spPr/>
        <p:txBody>
          <a:bodyPr/>
          <a:lstStyle>
            <a:lvl1pPr>
              <a:defRPr/>
            </a:lvl1pPr>
          </a:lstStyle>
          <a:p>
            <a:pPr>
              <a:defRPr/>
            </a:pPr>
            <a:endParaRPr lang="lv-LV"/>
          </a:p>
        </p:txBody>
      </p:sp>
      <p:sp>
        <p:nvSpPr>
          <p:cNvPr id="7" name="Slaida numura vietturis 5"/>
          <p:cNvSpPr>
            <a:spLocks noGrp="1"/>
          </p:cNvSpPr>
          <p:nvPr>
            <p:ph type="sldNum" sz="quarter" idx="12"/>
          </p:nvPr>
        </p:nvSpPr>
        <p:spPr/>
        <p:txBody>
          <a:bodyPr/>
          <a:lstStyle>
            <a:lvl1pPr>
              <a:defRPr/>
            </a:lvl1pPr>
          </a:lstStyle>
          <a:p>
            <a:pPr>
              <a:defRPr/>
            </a:pPr>
            <a:fld id="{07F0CB5F-00B8-4A8D-96DC-3631C1F95BF1}" type="slidenum">
              <a:rPr lang="lv-LV"/>
              <a:pPr>
                <a:defRPr/>
              </a:pPr>
              <a:t>‹#›</a:t>
            </a:fld>
            <a:endParaRPr lang="lv-LV"/>
          </a:p>
        </p:txBody>
      </p:sp>
    </p:spTree>
    <p:extLst>
      <p:ext uri="{BB962C8B-B14F-4D97-AF65-F5344CB8AC3E}">
        <p14:creationId xmlns:p14="http://schemas.microsoft.com/office/powerpoint/2010/main" val="3526446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smtClean="0"/>
              <a:t>Rediģēt šablona virsraksta stilu</a:t>
            </a:r>
            <a:endParaRPr lang="lv-LV"/>
          </a:p>
        </p:txBody>
      </p:sp>
      <p:sp>
        <p:nvSpPr>
          <p:cNvPr id="3" name="Vertikāls teksta vietturis 2"/>
          <p:cNvSpPr>
            <a:spLocks noGrp="1"/>
          </p:cNvSpPr>
          <p:nvPr>
            <p:ph type="body" orient="vert" idx="1"/>
          </p:nvPr>
        </p:nvSpPr>
        <p:spPr/>
        <p:txBody>
          <a:bodyPr vert="eaVert"/>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4" name="Datuma vietturis 3"/>
          <p:cNvSpPr>
            <a:spLocks noGrp="1"/>
          </p:cNvSpPr>
          <p:nvPr>
            <p:ph type="dt" sz="half" idx="10"/>
          </p:nvPr>
        </p:nvSpPr>
        <p:spPr/>
        <p:txBody>
          <a:bodyPr/>
          <a:lstStyle>
            <a:lvl1pPr>
              <a:defRPr/>
            </a:lvl1pPr>
          </a:lstStyle>
          <a:p>
            <a:pPr>
              <a:defRPr/>
            </a:pPr>
            <a:fld id="{5B24BB95-2013-45A2-B07A-87E2EFFE150D}" type="datetimeFigureOut">
              <a:rPr lang="lv-LV"/>
              <a:pPr>
                <a:defRPr/>
              </a:pPr>
              <a:t>11.10.2019</a:t>
            </a:fld>
            <a:endParaRPr lang="lv-LV"/>
          </a:p>
        </p:txBody>
      </p:sp>
      <p:sp>
        <p:nvSpPr>
          <p:cNvPr id="5" name="Kājenes vietturis 4"/>
          <p:cNvSpPr>
            <a:spLocks noGrp="1"/>
          </p:cNvSpPr>
          <p:nvPr>
            <p:ph type="ftr" sz="quarter" idx="11"/>
          </p:nvPr>
        </p:nvSpPr>
        <p:spPr/>
        <p:txBody>
          <a:bodyPr/>
          <a:lstStyle>
            <a:lvl1pPr>
              <a:defRPr/>
            </a:lvl1pPr>
          </a:lstStyle>
          <a:p>
            <a:pPr>
              <a:defRPr/>
            </a:pPr>
            <a:endParaRPr lang="lv-LV"/>
          </a:p>
        </p:txBody>
      </p:sp>
      <p:sp>
        <p:nvSpPr>
          <p:cNvPr id="6" name="Slaida numura vietturis 5"/>
          <p:cNvSpPr>
            <a:spLocks noGrp="1"/>
          </p:cNvSpPr>
          <p:nvPr>
            <p:ph type="sldNum" sz="quarter" idx="12"/>
          </p:nvPr>
        </p:nvSpPr>
        <p:spPr/>
        <p:txBody>
          <a:bodyPr/>
          <a:lstStyle>
            <a:lvl1pPr>
              <a:defRPr/>
            </a:lvl1pPr>
          </a:lstStyle>
          <a:p>
            <a:pPr>
              <a:defRPr/>
            </a:pPr>
            <a:fld id="{02AFA5AB-0D88-48B8-8B52-8534AA583FF3}" type="slidenum">
              <a:rPr lang="lv-LV"/>
              <a:pPr>
                <a:defRPr/>
              </a:pPr>
              <a:t>‹#›</a:t>
            </a:fld>
            <a:endParaRPr lang="lv-LV"/>
          </a:p>
        </p:txBody>
      </p:sp>
    </p:spTree>
    <p:extLst>
      <p:ext uri="{BB962C8B-B14F-4D97-AF65-F5344CB8AC3E}">
        <p14:creationId xmlns:p14="http://schemas.microsoft.com/office/powerpoint/2010/main" val="16957323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p:cNvSpPr>
            <a:spLocks noGrp="1"/>
          </p:cNvSpPr>
          <p:nvPr>
            <p:ph type="title" orient="vert"/>
          </p:nvPr>
        </p:nvSpPr>
        <p:spPr>
          <a:xfrm>
            <a:off x="72676283" y="10700956"/>
            <a:ext cx="22548726" cy="227949855"/>
          </a:xfrm>
        </p:spPr>
        <p:txBody>
          <a:bodyPr vert="eaVert"/>
          <a:lstStyle/>
          <a:p>
            <a:r>
              <a:rPr lang="lv-LV" smtClean="0"/>
              <a:t>Rediģēt šablona virsraksta stilu</a:t>
            </a:r>
            <a:endParaRPr lang="lv-LV"/>
          </a:p>
        </p:txBody>
      </p:sp>
      <p:sp>
        <p:nvSpPr>
          <p:cNvPr id="3" name="Vertikāls teksta vietturis 2"/>
          <p:cNvSpPr>
            <a:spLocks noGrp="1"/>
          </p:cNvSpPr>
          <p:nvPr>
            <p:ph type="body" orient="vert" idx="1"/>
          </p:nvPr>
        </p:nvSpPr>
        <p:spPr>
          <a:xfrm>
            <a:off x="5014332" y="10700956"/>
            <a:ext cx="67157362" cy="227949855"/>
          </a:xfrm>
        </p:spPr>
        <p:txBody>
          <a:bodyPr vert="eaVert"/>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4" name="Datuma vietturis 3"/>
          <p:cNvSpPr>
            <a:spLocks noGrp="1"/>
          </p:cNvSpPr>
          <p:nvPr>
            <p:ph type="dt" sz="half" idx="10"/>
          </p:nvPr>
        </p:nvSpPr>
        <p:spPr/>
        <p:txBody>
          <a:bodyPr/>
          <a:lstStyle>
            <a:lvl1pPr>
              <a:defRPr/>
            </a:lvl1pPr>
          </a:lstStyle>
          <a:p>
            <a:pPr>
              <a:defRPr/>
            </a:pPr>
            <a:fld id="{9CDECD0D-443B-417F-AF58-29D18783F5A4}" type="datetimeFigureOut">
              <a:rPr lang="lv-LV"/>
              <a:pPr>
                <a:defRPr/>
              </a:pPr>
              <a:t>11.10.2019</a:t>
            </a:fld>
            <a:endParaRPr lang="lv-LV"/>
          </a:p>
        </p:txBody>
      </p:sp>
      <p:sp>
        <p:nvSpPr>
          <p:cNvPr id="5" name="Kājenes vietturis 4"/>
          <p:cNvSpPr>
            <a:spLocks noGrp="1"/>
          </p:cNvSpPr>
          <p:nvPr>
            <p:ph type="ftr" sz="quarter" idx="11"/>
          </p:nvPr>
        </p:nvSpPr>
        <p:spPr/>
        <p:txBody>
          <a:bodyPr/>
          <a:lstStyle>
            <a:lvl1pPr>
              <a:defRPr/>
            </a:lvl1pPr>
          </a:lstStyle>
          <a:p>
            <a:pPr>
              <a:defRPr/>
            </a:pPr>
            <a:endParaRPr lang="lv-LV"/>
          </a:p>
        </p:txBody>
      </p:sp>
      <p:sp>
        <p:nvSpPr>
          <p:cNvPr id="6" name="Slaida numura vietturis 5"/>
          <p:cNvSpPr>
            <a:spLocks noGrp="1"/>
          </p:cNvSpPr>
          <p:nvPr>
            <p:ph type="sldNum" sz="quarter" idx="12"/>
          </p:nvPr>
        </p:nvSpPr>
        <p:spPr/>
        <p:txBody>
          <a:bodyPr/>
          <a:lstStyle>
            <a:lvl1pPr>
              <a:defRPr/>
            </a:lvl1pPr>
          </a:lstStyle>
          <a:p>
            <a:pPr>
              <a:defRPr/>
            </a:pPr>
            <a:fld id="{1995B118-A242-48DC-AEDF-FE389F743743}" type="slidenum">
              <a:rPr lang="lv-LV"/>
              <a:pPr>
                <a:defRPr/>
              </a:pPr>
              <a:t>‹#›</a:t>
            </a:fld>
            <a:endParaRPr lang="lv-LV"/>
          </a:p>
        </p:txBody>
      </p:sp>
    </p:spTree>
    <p:extLst>
      <p:ext uri="{BB962C8B-B14F-4D97-AF65-F5344CB8AC3E}">
        <p14:creationId xmlns:p14="http://schemas.microsoft.com/office/powerpoint/2010/main" val="13413310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623692" y="7585962"/>
            <a:ext cx="14299153" cy="883014"/>
          </a:xfrm>
          <a:prstGeom prst="rect">
            <a:avLst/>
          </a:prstGeom>
        </p:spPr>
        <p:txBody>
          <a:bodyPr lIns="223877" tIns="223877" rIns="223877" bIns="223877">
            <a:spAutoFit/>
          </a:bodyPr>
          <a:lstStyle>
            <a:lvl1pPr marL="0" indent="0">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6" name="Text Placeholder 5"/>
          <p:cNvSpPr>
            <a:spLocks noGrp="1"/>
          </p:cNvSpPr>
          <p:nvPr>
            <p:ph type="body" sz="quarter" idx="11"/>
          </p:nvPr>
        </p:nvSpPr>
        <p:spPr>
          <a:xfrm>
            <a:off x="636213" y="6856663"/>
            <a:ext cx="14287866" cy="781015"/>
          </a:xfrm>
          <a:prstGeom prst="rect">
            <a:avLst/>
          </a:prstGeom>
          <a:noFill/>
        </p:spPr>
        <p:txBody>
          <a:bodyPr lIns="89551" tIns="89551" rIns="89551" bIns="89551" anchor="ctr">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14" name="Picture Placeholder 13"/>
          <p:cNvSpPr>
            <a:spLocks noGrp="1"/>
          </p:cNvSpPr>
          <p:nvPr>
            <p:ph type="pic" sz="quarter" idx="15"/>
          </p:nvPr>
        </p:nvSpPr>
        <p:spPr>
          <a:xfrm>
            <a:off x="630735" y="1486242"/>
            <a:ext cx="3048547" cy="3269732"/>
          </a:xfrm>
          <a:prstGeom prst="rect">
            <a:avLst/>
          </a:prstGeom>
        </p:spPr>
        <p:txBody>
          <a:bodyPr lIns="89551" tIns="44774" rIns="89551" bIns="44774" rtlCol="0" anchor="ctr">
            <a:normAutofit/>
          </a:bodyPr>
          <a:lstStyle>
            <a:lvl1pPr algn="ctr">
              <a:buNone/>
              <a:defRPr sz="4300">
                <a:solidFill>
                  <a:schemeClr val="bg1"/>
                </a:solidFill>
              </a:defRPr>
            </a:lvl1pPr>
          </a:lstStyle>
          <a:p>
            <a:pPr lvl="0"/>
            <a:r>
              <a:rPr lang="en-US" noProof="0" dirty="0" smtClean="0"/>
              <a:t>Click icon to add picture</a:t>
            </a:r>
            <a:endParaRPr lang="en-US" noProof="0" dirty="0"/>
          </a:p>
        </p:txBody>
      </p:sp>
      <p:sp>
        <p:nvSpPr>
          <p:cNvPr id="18" name="Picture Placeholder 13"/>
          <p:cNvSpPr>
            <a:spLocks noGrp="1"/>
          </p:cNvSpPr>
          <p:nvPr>
            <p:ph type="pic" sz="quarter" idx="18"/>
          </p:nvPr>
        </p:nvSpPr>
        <p:spPr>
          <a:xfrm>
            <a:off x="26541006" y="1486242"/>
            <a:ext cx="3048547" cy="3269732"/>
          </a:xfrm>
          <a:prstGeom prst="rect">
            <a:avLst/>
          </a:prstGeom>
        </p:spPr>
        <p:txBody>
          <a:bodyPr lIns="89551" tIns="44774" rIns="89551" bIns="44774" rtlCol="0" anchor="ctr">
            <a:normAutofit/>
          </a:bodyPr>
          <a:lstStyle>
            <a:lvl1pPr algn="ctr">
              <a:buNone/>
              <a:defRPr sz="4300">
                <a:solidFill>
                  <a:schemeClr val="bg1"/>
                </a:solidFill>
              </a:defRPr>
            </a:lvl1pPr>
          </a:lstStyle>
          <a:p>
            <a:pPr lvl="0"/>
            <a:r>
              <a:rPr lang="en-US" noProof="0" dirty="0" smtClean="0"/>
              <a:t>Click icon to add picture</a:t>
            </a:r>
            <a:endParaRPr lang="en-US" noProof="0" dirty="0"/>
          </a:p>
        </p:txBody>
      </p:sp>
      <p:sp>
        <p:nvSpPr>
          <p:cNvPr id="20" name="Text Placeholder 5"/>
          <p:cNvSpPr>
            <a:spLocks noGrp="1"/>
          </p:cNvSpPr>
          <p:nvPr>
            <p:ph type="body" sz="quarter" idx="20"/>
          </p:nvPr>
        </p:nvSpPr>
        <p:spPr>
          <a:xfrm>
            <a:off x="636211" y="18490145"/>
            <a:ext cx="14291358" cy="781015"/>
          </a:xfrm>
          <a:prstGeom prst="rect">
            <a:avLst/>
          </a:prstGeom>
          <a:noFill/>
        </p:spPr>
        <p:txBody>
          <a:bodyPr lIns="89551" tIns="89551" rIns="89551" bIns="89551" anchor="ctr">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25" name="Text Placeholder 5"/>
          <p:cNvSpPr>
            <a:spLocks noGrp="1"/>
          </p:cNvSpPr>
          <p:nvPr>
            <p:ph type="body" sz="quarter" idx="25"/>
          </p:nvPr>
        </p:nvSpPr>
        <p:spPr>
          <a:xfrm>
            <a:off x="15353328" y="6856663"/>
            <a:ext cx="14287682" cy="781015"/>
          </a:xfrm>
          <a:prstGeom prst="rect">
            <a:avLst/>
          </a:prstGeom>
          <a:noFill/>
        </p:spPr>
        <p:txBody>
          <a:bodyPr lIns="89551" tIns="89551" rIns="89551" bIns="89551" anchor="ctr">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26" name="Text Placeholder 3"/>
          <p:cNvSpPr>
            <a:spLocks noGrp="1"/>
          </p:cNvSpPr>
          <p:nvPr>
            <p:ph type="body" sz="quarter" idx="26"/>
          </p:nvPr>
        </p:nvSpPr>
        <p:spPr>
          <a:xfrm>
            <a:off x="15353328" y="7585962"/>
            <a:ext cx="14287682" cy="883014"/>
          </a:xfrm>
          <a:prstGeom prst="rect">
            <a:avLst/>
          </a:prstGeom>
        </p:spPr>
        <p:txBody>
          <a:bodyPr lIns="223877" tIns="223877" rIns="223877" bIns="223877">
            <a:spAutoFit/>
          </a:bodyPr>
          <a:lstStyle>
            <a:lvl1pPr marL="0" indent="0">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27" name="Text Placeholder 5"/>
          <p:cNvSpPr>
            <a:spLocks noGrp="1"/>
          </p:cNvSpPr>
          <p:nvPr>
            <p:ph type="body" sz="quarter" idx="27"/>
          </p:nvPr>
        </p:nvSpPr>
        <p:spPr>
          <a:xfrm>
            <a:off x="15353330" y="18512721"/>
            <a:ext cx="14283756" cy="781015"/>
          </a:xfrm>
          <a:prstGeom prst="rect">
            <a:avLst/>
          </a:prstGeom>
          <a:noFill/>
        </p:spPr>
        <p:txBody>
          <a:bodyPr lIns="89551" tIns="89551" rIns="89551" bIns="89551" anchor="ctr">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28" name="Text Placeholder 3"/>
          <p:cNvSpPr>
            <a:spLocks noGrp="1"/>
          </p:cNvSpPr>
          <p:nvPr>
            <p:ph type="body" sz="quarter" idx="28"/>
          </p:nvPr>
        </p:nvSpPr>
        <p:spPr>
          <a:xfrm>
            <a:off x="15347854" y="19296379"/>
            <a:ext cx="14289232" cy="883014"/>
          </a:xfrm>
          <a:prstGeom prst="rect">
            <a:avLst/>
          </a:prstGeom>
        </p:spPr>
        <p:txBody>
          <a:bodyPr lIns="223877" tIns="223877" rIns="223877" bIns="223877">
            <a:spAutoFit/>
          </a:bodyPr>
          <a:lstStyle>
            <a:lvl1pPr marL="0" indent="0">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29" name="Text Placeholder 5"/>
          <p:cNvSpPr>
            <a:spLocks noGrp="1"/>
          </p:cNvSpPr>
          <p:nvPr>
            <p:ph type="body" sz="quarter" idx="29"/>
          </p:nvPr>
        </p:nvSpPr>
        <p:spPr>
          <a:xfrm>
            <a:off x="15364405" y="33400527"/>
            <a:ext cx="14276605" cy="781015"/>
          </a:xfrm>
          <a:prstGeom prst="rect">
            <a:avLst/>
          </a:prstGeom>
          <a:noFill/>
        </p:spPr>
        <p:txBody>
          <a:bodyPr lIns="89551" tIns="89551" rIns="89551" bIns="89551" anchor="ctr">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30" name="Text Placeholder 3"/>
          <p:cNvSpPr>
            <a:spLocks noGrp="1"/>
          </p:cNvSpPr>
          <p:nvPr>
            <p:ph type="body" sz="quarter" idx="30"/>
          </p:nvPr>
        </p:nvSpPr>
        <p:spPr>
          <a:xfrm>
            <a:off x="15353330" y="34204185"/>
            <a:ext cx="14283756" cy="883014"/>
          </a:xfrm>
          <a:prstGeom prst="rect">
            <a:avLst/>
          </a:prstGeom>
        </p:spPr>
        <p:txBody>
          <a:bodyPr lIns="223877" tIns="223877" rIns="223877" bIns="223877">
            <a:spAutoFit/>
          </a:bodyPr>
          <a:lstStyle>
            <a:lvl1pPr marL="0" indent="0">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111" name="Text Placeholder 5"/>
          <p:cNvSpPr>
            <a:spLocks noGrp="1"/>
          </p:cNvSpPr>
          <p:nvPr>
            <p:ph type="body" sz="quarter" idx="95"/>
          </p:nvPr>
        </p:nvSpPr>
        <p:spPr>
          <a:xfrm>
            <a:off x="-14598854" y="25218148"/>
            <a:ext cx="14352037" cy="781015"/>
          </a:xfrm>
          <a:prstGeom prst="rect">
            <a:avLst/>
          </a:prstGeom>
          <a:noFill/>
        </p:spPr>
        <p:txBody>
          <a:bodyPr lIns="89551" tIns="89551" rIns="89551" bIns="89551" anchor="ctr">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0" name="Text Placeholder 3"/>
          <p:cNvSpPr>
            <a:spLocks noGrp="1"/>
          </p:cNvSpPr>
          <p:nvPr>
            <p:ph type="body" sz="quarter" idx="96"/>
          </p:nvPr>
        </p:nvSpPr>
        <p:spPr>
          <a:xfrm>
            <a:off x="623692" y="19275662"/>
            <a:ext cx="14300387" cy="883014"/>
          </a:xfrm>
          <a:prstGeom prst="rect">
            <a:avLst/>
          </a:prstGeom>
        </p:spPr>
        <p:txBody>
          <a:bodyPr lIns="223877" tIns="223877" rIns="223877" bIns="223877">
            <a:spAutoFit/>
          </a:bodyPr>
          <a:lstStyle>
            <a:lvl1pPr marL="0" indent="0">
              <a:buNone/>
              <a:defRPr sz="280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103" name="Text Placeholder 3"/>
          <p:cNvSpPr>
            <a:spLocks noGrp="1"/>
          </p:cNvSpPr>
          <p:nvPr>
            <p:ph type="body" sz="quarter" idx="107"/>
          </p:nvPr>
        </p:nvSpPr>
        <p:spPr>
          <a:xfrm>
            <a:off x="-14598853" y="29096051"/>
            <a:ext cx="14365178" cy="883014"/>
          </a:xfrm>
          <a:prstGeom prst="rect">
            <a:avLst/>
          </a:prstGeom>
        </p:spPr>
        <p:txBody>
          <a:bodyPr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1" name="Text Placeholder 3"/>
          <p:cNvSpPr>
            <a:spLocks noGrp="1"/>
          </p:cNvSpPr>
          <p:nvPr>
            <p:ph type="body" sz="quarter" idx="116"/>
          </p:nvPr>
        </p:nvSpPr>
        <p:spPr>
          <a:xfrm>
            <a:off x="-14598853" y="29096051"/>
            <a:ext cx="14365178" cy="883014"/>
          </a:xfrm>
          <a:prstGeom prst="rect">
            <a:avLst/>
          </a:prstGeom>
        </p:spPr>
        <p:txBody>
          <a:bodyPr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2" name="Text Placeholder 3"/>
          <p:cNvSpPr>
            <a:spLocks noGrp="1"/>
          </p:cNvSpPr>
          <p:nvPr>
            <p:ph type="body" sz="quarter" idx="117"/>
          </p:nvPr>
        </p:nvSpPr>
        <p:spPr>
          <a:xfrm>
            <a:off x="-14598853" y="29096051"/>
            <a:ext cx="14365178" cy="883014"/>
          </a:xfrm>
          <a:prstGeom prst="rect">
            <a:avLst/>
          </a:prstGeom>
        </p:spPr>
        <p:txBody>
          <a:bodyPr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3" name="Text Placeholder 3"/>
          <p:cNvSpPr>
            <a:spLocks noGrp="1"/>
          </p:cNvSpPr>
          <p:nvPr>
            <p:ph type="body" sz="quarter" idx="118"/>
          </p:nvPr>
        </p:nvSpPr>
        <p:spPr>
          <a:xfrm>
            <a:off x="-14598853" y="29096051"/>
            <a:ext cx="14365178" cy="883014"/>
          </a:xfrm>
          <a:prstGeom prst="rect">
            <a:avLst/>
          </a:prstGeom>
        </p:spPr>
        <p:txBody>
          <a:bodyPr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4" name="Text Placeholder 3"/>
          <p:cNvSpPr>
            <a:spLocks noGrp="1"/>
          </p:cNvSpPr>
          <p:nvPr>
            <p:ph type="body" sz="quarter" idx="119"/>
          </p:nvPr>
        </p:nvSpPr>
        <p:spPr>
          <a:xfrm>
            <a:off x="-14598853" y="29096051"/>
            <a:ext cx="14365178" cy="883014"/>
          </a:xfrm>
          <a:prstGeom prst="rect">
            <a:avLst/>
          </a:prstGeom>
        </p:spPr>
        <p:txBody>
          <a:bodyPr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5" name="Text Placeholder 3"/>
          <p:cNvSpPr>
            <a:spLocks noGrp="1"/>
          </p:cNvSpPr>
          <p:nvPr>
            <p:ph type="body" sz="quarter" idx="120"/>
          </p:nvPr>
        </p:nvSpPr>
        <p:spPr>
          <a:xfrm>
            <a:off x="-14598853" y="29096051"/>
            <a:ext cx="14365178" cy="883014"/>
          </a:xfrm>
          <a:prstGeom prst="rect">
            <a:avLst/>
          </a:prstGeom>
        </p:spPr>
        <p:txBody>
          <a:bodyPr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6" name="Text Placeholder 3"/>
          <p:cNvSpPr>
            <a:spLocks noGrp="1"/>
          </p:cNvSpPr>
          <p:nvPr>
            <p:ph type="body" sz="quarter" idx="121"/>
          </p:nvPr>
        </p:nvSpPr>
        <p:spPr>
          <a:xfrm>
            <a:off x="-14598853" y="29096051"/>
            <a:ext cx="14365178" cy="883014"/>
          </a:xfrm>
          <a:prstGeom prst="rect">
            <a:avLst/>
          </a:prstGeom>
        </p:spPr>
        <p:txBody>
          <a:bodyPr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7" name="Text Placeholder 3"/>
          <p:cNvSpPr>
            <a:spLocks noGrp="1"/>
          </p:cNvSpPr>
          <p:nvPr>
            <p:ph type="body" sz="quarter" idx="122"/>
          </p:nvPr>
        </p:nvSpPr>
        <p:spPr>
          <a:xfrm>
            <a:off x="-14598853" y="29096051"/>
            <a:ext cx="14365178" cy="883014"/>
          </a:xfrm>
          <a:prstGeom prst="rect">
            <a:avLst/>
          </a:prstGeom>
        </p:spPr>
        <p:txBody>
          <a:bodyPr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8" name="Text Placeholder 3"/>
          <p:cNvSpPr>
            <a:spLocks noGrp="1"/>
          </p:cNvSpPr>
          <p:nvPr>
            <p:ph type="body" sz="quarter" idx="123"/>
          </p:nvPr>
        </p:nvSpPr>
        <p:spPr>
          <a:xfrm>
            <a:off x="-14598853" y="29096051"/>
            <a:ext cx="14365178" cy="883014"/>
          </a:xfrm>
          <a:prstGeom prst="rect">
            <a:avLst/>
          </a:prstGeom>
        </p:spPr>
        <p:txBody>
          <a:bodyPr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59" name="Text Placeholder 3"/>
          <p:cNvSpPr>
            <a:spLocks noGrp="1"/>
          </p:cNvSpPr>
          <p:nvPr>
            <p:ph type="body" sz="quarter" idx="124"/>
          </p:nvPr>
        </p:nvSpPr>
        <p:spPr>
          <a:xfrm>
            <a:off x="-14598853" y="29096051"/>
            <a:ext cx="14365178" cy="883014"/>
          </a:xfrm>
          <a:prstGeom prst="rect">
            <a:avLst/>
          </a:prstGeom>
        </p:spPr>
        <p:txBody>
          <a:bodyPr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61" name="Text Placeholder 3"/>
          <p:cNvSpPr>
            <a:spLocks noGrp="1"/>
          </p:cNvSpPr>
          <p:nvPr>
            <p:ph type="body" sz="quarter" idx="125"/>
          </p:nvPr>
        </p:nvSpPr>
        <p:spPr>
          <a:xfrm>
            <a:off x="-14598853" y="29096051"/>
            <a:ext cx="14365178" cy="883014"/>
          </a:xfrm>
          <a:prstGeom prst="rect">
            <a:avLst/>
          </a:prstGeom>
        </p:spPr>
        <p:txBody>
          <a:bodyPr lIns="223877" tIns="223877" rIns="223877" bIns="223877">
            <a:spAutoFit/>
          </a:bodyPr>
          <a:lstStyle>
            <a:lvl1pPr marL="0" indent="0">
              <a:buNone/>
              <a:defRPr sz="2800" baseline="0">
                <a:solidFill>
                  <a:schemeClr val="accent5">
                    <a:lumMod val="50000"/>
                  </a:schemeClr>
                </a:solidFill>
                <a:latin typeface="Trebuchet MS" pitchFamily="34"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smtClean="0"/>
              <a:t>Click to edit Master text styles</a:t>
            </a:r>
          </a:p>
        </p:txBody>
      </p:sp>
      <p:sp>
        <p:nvSpPr>
          <p:cNvPr id="83" name="Picture Placeholder 13"/>
          <p:cNvSpPr>
            <a:spLocks noGrp="1"/>
          </p:cNvSpPr>
          <p:nvPr>
            <p:ph type="pic" sz="quarter" idx="115"/>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rtlCol="0" anchor="ctr">
            <a:normAutofit/>
          </a:bodyP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84" name="Picture Placeholder 13"/>
          <p:cNvSpPr>
            <a:spLocks noGrp="1"/>
          </p:cNvSpPr>
          <p:nvPr>
            <p:ph type="pic" sz="quarter" idx="126"/>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rtlCol="0" anchor="ctr">
            <a:normAutofit/>
          </a:bodyP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85" name="Picture Placeholder 13"/>
          <p:cNvSpPr>
            <a:spLocks noGrp="1"/>
          </p:cNvSpPr>
          <p:nvPr>
            <p:ph type="pic" sz="quarter" idx="127"/>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rtlCol="0" anchor="ctr">
            <a:normAutofit/>
          </a:bodyP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86" name="Picture Placeholder 13"/>
          <p:cNvSpPr>
            <a:spLocks noGrp="1"/>
          </p:cNvSpPr>
          <p:nvPr>
            <p:ph type="pic" sz="quarter" idx="128"/>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rtlCol="0" anchor="ctr">
            <a:normAutofit/>
          </a:bodyP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87" name="Picture Placeholder 13"/>
          <p:cNvSpPr>
            <a:spLocks noGrp="1"/>
          </p:cNvSpPr>
          <p:nvPr>
            <p:ph type="pic" sz="quarter" idx="129"/>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rtlCol="0" anchor="ctr">
            <a:normAutofit/>
          </a:bodyP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89" name="Picture Placeholder 13"/>
          <p:cNvSpPr>
            <a:spLocks noGrp="1"/>
          </p:cNvSpPr>
          <p:nvPr>
            <p:ph type="pic" sz="quarter" idx="130"/>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rtlCol="0" anchor="ctr">
            <a:normAutofit/>
          </a:bodyP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92" name="Picture Placeholder 13"/>
          <p:cNvSpPr>
            <a:spLocks noGrp="1"/>
          </p:cNvSpPr>
          <p:nvPr>
            <p:ph type="pic" sz="quarter" idx="131"/>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rtlCol="0" anchor="ctr">
            <a:normAutofit/>
          </a:bodyP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95" name="Picture Placeholder 13"/>
          <p:cNvSpPr>
            <a:spLocks noGrp="1"/>
          </p:cNvSpPr>
          <p:nvPr>
            <p:ph type="pic" sz="quarter" idx="132"/>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rtlCol="0" anchor="ctr">
            <a:normAutofit/>
          </a:bodyP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98" name="Picture Placeholder 13"/>
          <p:cNvSpPr>
            <a:spLocks noGrp="1"/>
          </p:cNvSpPr>
          <p:nvPr>
            <p:ph type="pic" sz="quarter" idx="133"/>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rtlCol="0" anchor="ctr">
            <a:normAutofit/>
          </a:bodyP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112" name="Picture Placeholder 13"/>
          <p:cNvSpPr>
            <a:spLocks noGrp="1"/>
          </p:cNvSpPr>
          <p:nvPr>
            <p:ph type="pic" sz="quarter" idx="134"/>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rtlCol="0" anchor="ctr">
            <a:normAutofit/>
          </a:bodyP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121" name="Picture Placeholder 13"/>
          <p:cNvSpPr>
            <a:spLocks noGrp="1"/>
          </p:cNvSpPr>
          <p:nvPr>
            <p:ph type="pic" sz="quarter" idx="135"/>
          </p:nvPr>
        </p:nvSpPr>
        <p:spPr>
          <a:xfrm>
            <a:off x="-10347961" y="33851192"/>
            <a:ext cx="6260055" cy="6651350"/>
          </a:xfrm>
          <a:prstGeom prst="rect">
            <a:avLst/>
          </a:prstGeom>
          <a:solidFill>
            <a:schemeClr val="bg2"/>
          </a:solidFill>
          <a:ln>
            <a:solidFill>
              <a:schemeClr val="tx2"/>
            </a:solidFill>
          </a:ln>
          <a:effectLst/>
        </p:spPr>
        <p:txBody>
          <a:bodyPr lIns="89551" tIns="44774" rIns="89551" bIns="44774" rtlCol="0" anchor="ctr">
            <a:normAutofit/>
          </a:bodyPr>
          <a:lstStyle>
            <a:lvl1pPr marL="0" indent="0" algn="ctr">
              <a:buNone/>
              <a:defRPr sz="3900" b="0" baseline="0">
                <a:solidFill>
                  <a:schemeClr val="tx2"/>
                </a:solidFill>
              </a:defRPr>
            </a:lvl1pPr>
          </a:lstStyle>
          <a:p>
            <a:pPr lvl="0"/>
            <a:r>
              <a:rPr lang="en-US" noProof="0" dirty="0" smtClean="0"/>
              <a:t>Click icon to add picture</a:t>
            </a:r>
            <a:endParaRPr lang="en-US" noProof="0" dirty="0"/>
          </a:p>
        </p:txBody>
      </p:sp>
      <p:sp>
        <p:nvSpPr>
          <p:cNvPr id="62" name="Text Placeholder 5"/>
          <p:cNvSpPr>
            <a:spLocks noGrp="1"/>
          </p:cNvSpPr>
          <p:nvPr>
            <p:ph type="body" sz="quarter" idx="136"/>
          </p:nvPr>
        </p:nvSpPr>
        <p:spPr>
          <a:xfrm>
            <a:off x="-14598854" y="25218148"/>
            <a:ext cx="14352037" cy="781015"/>
          </a:xfrm>
          <a:prstGeom prst="rect">
            <a:avLst/>
          </a:prstGeom>
          <a:noFill/>
        </p:spPr>
        <p:txBody>
          <a:bodyPr lIns="89551" tIns="89551" rIns="89551" bIns="89551" anchor="ctr">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3" name="Text Placeholder 5"/>
          <p:cNvSpPr>
            <a:spLocks noGrp="1"/>
          </p:cNvSpPr>
          <p:nvPr>
            <p:ph type="body" sz="quarter" idx="137"/>
          </p:nvPr>
        </p:nvSpPr>
        <p:spPr>
          <a:xfrm>
            <a:off x="-14598854" y="25218148"/>
            <a:ext cx="14352037" cy="781015"/>
          </a:xfrm>
          <a:prstGeom prst="rect">
            <a:avLst/>
          </a:prstGeom>
          <a:noFill/>
        </p:spPr>
        <p:txBody>
          <a:bodyPr lIns="89551" tIns="89551" rIns="89551" bIns="89551" anchor="ctr">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4" name="Text Placeholder 5"/>
          <p:cNvSpPr>
            <a:spLocks noGrp="1"/>
          </p:cNvSpPr>
          <p:nvPr>
            <p:ph type="body" sz="quarter" idx="138"/>
          </p:nvPr>
        </p:nvSpPr>
        <p:spPr>
          <a:xfrm>
            <a:off x="-14598854" y="25218148"/>
            <a:ext cx="14352037" cy="781015"/>
          </a:xfrm>
          <a:prstGeom prst="rect">
            <a:avLst/>
          </a:prstGeom>
          <a:noFill/>
        </p:spPr>
        <p:txBody>
          <a:bodyPr lIns="89551" tIns="89551" rIns="89551" bIns="89551" anchor="ctr">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5" name="Text Placeholder 5"/>
          <p:cNvSpPr>
            <a:spLocks noGrp="1"/>
          </p:cNvSpPr>
          <p:nvPr>
            <p:ph type="body" sz="quarter" idx="139"/>
          </p:nvPr>
        </p:nvSpPr>
        <p:spPr>
          <a:xfrm>
            <a:off x="-14598854" y="25218148"/>
            <a:ext cx="14352037" cy="781015"/>
          </a:xfrm>
          <a:prstGeom prst="rect">
            <a:avLst/>
          </a:prstGeom>
          <a:noFill/>
        </p:spPr>
        <p:txBody>
          <a:bodyPr lIns="89551" tIns="89551" rIns="89551" bIns="89551" anchor="ctr">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6" name="Text Placeholder 5"/>
          <p:cNvSpPr>
            <a:spLocks noGrp="1"/>
          </p:cNvSpPr>
          <p:nvPr>
            <p:ph type="body" sz="quarter" idx="140"/>
          </p:nvPr>
        </p:nvSpPr>
        <p:spPr>
          <a:xfrm>
            <a:off x="-14598854" y="25218148"/>
            <a:ext cx="14352037" cy="781015"/>
          </a:xfrm>
          <a:prstGeom prst="rect">
            <a:avLst/>
          </a:prstGeom>
          <a:noFill/>
        </p:spPr>
        <p:txBody>
          <a:bodyPr lIns="89551" tIns="89551" rIns="89551" bIns="89551" anchor="ctr">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7" name="Text Placeholder 5"/>
          <p:cNvSpPr>
            <a:spLocks noGrp="1"/>
          </p:cNvSpPr>
          <p:nvPr>
            <p:ph type="body" sz="quarter" idx="141"/>
          </p:nvPr>
        </p:nvSpPr>
        <p:spPr>
          <a:xfrm>
            <a:off x="-14598854" y="25218148"/>
            <a:ext cx="14352037" cy="781015"/>
          </a:xfrm>
          <a:prstGeom prst="rect">
            <a:avLst/>
          </a:prstGeom>
          <a:noFill/>
        </p:spPr>
        <p:txBody>
          <a:bodyPr lIns="89551" tIns="89551" rIns="89551" bIns="89551" anchor="ctr">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8" name="Text Placeholder 5"/>
          <p:cNvSpPr>
            <a:spLocks noGrp="1"/>
          </p:cNvSpPr>
          <p:nvPr>
            <p:ph type="body" sz="quarter" idx="142"/>
          </p:nvPr>
        </p:nvSpPr>
        <p:spPr>
          <a:xfrm>
            <a:off x="-14598854" y="25218148"/>
            <a:ext cx="14352037" cy="781015"/>
          </a:xfrm>
          <a:prstGeom prst="rect">
            <a:avLst/>
          </a:prstGeom>
          <a:noFill/>
        </p:spPr>
        <p:txBody>
          <a:bodyPr lIns="89551" tIns="89551" rIns="89551" bIns="89551" anchor="ctr">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69" name="Text Placeholder 5"/>
          <p:cNvSpPr>
            <a:spLocks noGrp="1"/>
          </p:cNvSpPr>
          <p:nvPr>
            <p:ph type="body" sz="quarter" idx="143"/>
          </p:nvPr>
        </p:nvSpPr>
        <p:spPr>
          <a:xfrm>
            <a:off x="-14598854" y="25218148"/>
            <a:ext cx="14352037" cy="781015"/>
          </a:xfrm>
          <a:prstGeom prst="rect">
            <a:avLst/>
          </a:prstGeom>
          <a:noFill/>
        </p:spPr>
        <p:txBody>
          <a:bodyPr lIns="89551" tIns="89551" rIns="89551" bIns="89551" anchor="ctr">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0" name="Text Placeholder 5"/>
          <p:cNvSpPr>
            <a:spLocks noGrp="1"/>
          </p:cNvSpPr>
          <p:nvPr>
            <p:ph type="body" sz="quarter" idx="144"/>
          </p:nvPr>
        </p:nvSpPr>
        <p:spPr>
          <a:xfrm>
            <a:off x="-14598854" y="25218148"/>
            <a:ext cx="14352037" cy="781015"/>
          </a:xfrm>
          <a:prstGeom prst="rect">
            <a:avLst/>
          </a:prstGeom>
          <a:noFill/>
        </p:spPr>
        <p:txBody>
          <a:bodyPr lIns="89551" tIns="89551" rIns="89551" bIns="89551" anchor="ctr">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1" name="Text Placeholder 5"/>
          <p:cNvSpPr>
            <a:spLocks noGrp="1"/>
          </p:cNvSpPr>
          <p:nvPr>
            <p:ph type="body" sz="quarter" idx="145"/>
          </p:nvPr>
        </p:nvSpPr>
        <p:spPr>
          <a:xfrm>
            <a:off x="-14598854" y="25218148"/>
            <a:ext cx="14352037" cy="781015"/>
          </a:xfrm>
          <a:prstGeom prst="rect">
            <a:avLst/>
          </a:prstGeom>
          <a:noFill/>
        </p:spPr>
        <p:txBody>
          <a:bodyPr lIns="89551" tIns="89551" rIns="89551" bIns="89551" anchor="ctr">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2" name="Text Placeholder 5"/>
          <p:cNvSpPr>
            <a:spLocks noGrp="1"/>
          </p:cNvSpPr>
          <p:nvPr>
            <p:ph type="body" sz="quarter" idx="146"/>
          </p:nvPr>
        </p:nvSpPr>
        <p:spPr>
          <a:xfrm>
            <a:off x="-14598854" y="25218148"/>
            <a:ext cx="14352037" cy="781015"/>
          </a:xfrm>
          <a:prstGeom prst="rect">
            <a:avLst/>
          </a:prstGeom>
          <a:noFill/>
        </p:spPr>
        <p:txBody>
          <a:bodyPr lIns="89551" tIns="89551" rIns="89551" bIns="89551" anchor="ctr">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3" name="Text Placeholder 5"/>
          <p:cNvSpPr>
            <a:spLocks noGrp="1"/>
          </p:cNvSpPr>
          <p:nvPr>
            <p:ph type="body" sz="quarter" idx="147"/>
          </p:nvPr>
        </p:nvSpPr>
        <p:spPr>
          <a:xfrm>
            <a:off x="-14598854" y="25218148"/>
            <a:ext cx="14352037" cy="781015"/>
          </a:xfrm>
          <a:prstGeom prst="rect">
            <a:avLst/>
          </a:prstGeom>
          <a:noFill/>
        </p:spPr>
        <p:txBody>
          <a:bodyPr lIns="89551" tIns="89551" rIns="89551" bIns="89551" anchor="ctr">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4" name="Text Placeholder 5"/>
          <p:cNvSpPr>
            <a:spLocks noGrp="1"/>
          </p:cNvSpPr>
          <p:nvPr>
            <p:ph type="body" sz="quarter" idx="148"/>
          </p:nvPr>
        </p:nvSpPr>
        <p:spPr>
          <a:xfrm>
            <a:off x="-14598854" y="25218148"/>
            <a:ext cx="14352037" cy="781015"/>
          </a:xfrm>
          <a:prstGeom prst="rect">
            <a:avLst/>
          </a:prstGeom>
          <a:noFill/>
        </p:spPr>
        <p:txBody>
          <a:bodyPr lIns="89551" tIns="89551" rIns="89551" bIns="89551" anchor="ctr">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5" name="Text Placeholder 5"/>
          <p:cNvSpPr>
            <a:spLocks noGrp="1"/>
          </p:cNvSpPr>
          <p:nvPr>
            <p:ph type="body" sz="quarter" idx="149"/>
          </p:nvPr>
        </p:nvSpPr>
        <p:spPr>
          <a:xfrm>
            <a:off x="-14598854" y="25218148"/>
            <a:ext cx="14352037" cy="781015"/>
          </a:xfrm>
          <a:prstGeom prst="rect">
            <a:avLst/>
          </a:prstGeom>
          <a:noFill/>
        </p:spPr>
        <p:txBody>
          <a:bodyPr lIns="89551" tIns="89551" rIns="89551" bIns="89551" anchor="ctr">
            <a:spAutoFit/>
          </a:bodyPr>
          <a:lstStyle>
            <a:lvl1pPr algn="ctr">
              <a:buNone/>
              <a:defRPr sz="3900" b="1" u="sng" baseline="0">
                <a:solidFill>
                  <a:schemeClr val="accent5">
                    <a:lumMod val="50000"/>
                  </a:schemeClr>
                </a:solidFill>
              </a:defRPr>
            </a:lvl1pPr>
          </a:lstStyle>
          <a:p>
            <a:pPr lvl="0"/>
            <a:r>
              <a:rPr lang="en-US" dirty="0" smtClean="0"/>
              <a:t>Click to edit Master text styles</a:t>
            </a:r>
          </a:p>
        </p:txBody>
      </p:sp>
      <p:sp>
        <p:nvSpPr>
          <p:cNvPr id="76" name="Text Placeholder 76"/>
          <p:cNvSpPr>
            <a:spLocks noGrp="1"/>
          </p:cNvSpPr>
          <p:nvPr>
            <p:ph type="body" sz="quarter" idx="150"/>
          </p:nvPr>
        </p:nvSpPr>
        <p:spPr>
          <a:xfrm>
            <a:off x="4090900" y="5025076"/>
            <a:ext cx="22093415" cy="1087559"/>
          </a:xfrm>
          <a:prstGeom prst="rect">
            <a:avLst/>
          </a:prstGeom>
        </p:spPr>
        <p:txBody>
          <a:bodyPr lIns="77349" tIns="38675" rIns="77349" bIns="38675">
            <a:normAutofit/>
          </a:bodyPr>
          <a:lstStyle>
            <a:lvl1pPr algn="ctr">
              <a:buFontTx/>
              <a:buNone/>
              <a:defRPr sz="61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smtClean="0"/>
              <a:t>Click to edit Master text styles</a:t>
            </a:r>
          </a:p>
        </p:txBody>
      </p:sp>
      <p:sp>
        <p:nvSpPr>
          <p:cNvPr id="79" name="Text Placeholder 76"/>
          <p:cNvSpPr>
            <a:spLocks noGrp="1"/>
          </p:cNvSpPr>
          <p:nvPr>
            <p:ph type="body" sz="quarter" idx="151"/>
          </p:nvPr>
        </p:nvSpPr>
        <p:spPr>
          <a:xfrm>
            <a:off x="4090900" y="3160691"/>
            <a:ext cx="22093415" cy="1864384"/>
          </a:xfrm>
          <a:prstGeom prst="rect">
            <a:avLst/>
          </a:prstGeom>
        </p:spPr>
        <p:txBody>
          <a:bodyPr lIns="77349" tIns="38675" rIns="77349" bIns="38675" anchorCtr="1">
            <a:normAutofit/>
          </a:bodyPr>
          <a:lstStyle>
            <a:lvl1pPr algn="ctr">
              <a:buFontTx/>
              <a:buNone/>
              <a:defRPr sz="97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smtClean="0"/>
              <a:t>Click to edit Master text styles</a:t>
            </a:r>
          </a:p>
        </p:txBody>
      </p:sp>
      <p:sp>
        <p:nvSpPr>
          <p:cNvPr id="80" name="Text Placeholder 76"/>
          <p:cNvSpPr>
            <a:spLocks noGrp="1"/>
          </p:cNvSpPr>
          <p:nvPr>
            <p:ph type="body" sz="quarter" idx="153"/>
          </p:nvPr>
        </p:nvSpPr>
        <p:spPr>
          <a:xfrm>
            <a:off x="4090900" y="492941"/>
            <a:ext cx="22093415" cy="2667751"/>
          </a:xfrm>
          <a:prstGeom prst="rect">
            <a:avLst/>
          </a:prstGeom>
        </p:spPr>
        <p:txBody>
          <a:bodyPr lIns="77349" tIns="38675" rIns="77349" bIns="38675" anchorCtr="1">
            <a:normAutofit/>
          </a:bodyPr>
          <a:lstStyle>
            <a:lvl1pPr algn="ctr">
              <a:buFontTx/>
              <a:buNone/>
              <a:defRPr sz="140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smtClean="0"/>
              <a:t>Click to edit Master text styles</a:t>
            </a:r>
          </a:p>
        </p:txBody>
      </p:sp>
    </p:spTree>
    <p:extLst>
      <p:ext uri="{BB962C8B-B14F-4D97-AF65-F5344CB8AC3E}">
        <p14:creationId xmlns:p14="http://schemas.microsoft.com/office/powerpoint/2010/main" val="21717006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hyperlink" Target="http://www.facebook.com/pages/PosterPresentationscom/217914411419?v=app_4949752878&amp;ref=ts"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4.xml"/><Relationship Id="rId7" Type="http://schemas.openxmlformats.org/officeDocument/2006/relationships/image" Target="../media/image3.jpe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hyperlink" Target="http://www.facebook.com/pages/PosterPresentationscom/217914411419?v=app_4949752878&amp;ref=ts" TargetMode="External"/><Relationship Id="rId5" Type="http://schemas.openxmlformats.org/officeDocument/2006/relationships/image" Target="../media/image2.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theme" Target="../theme/theme3.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image" Target="../media/image1.png"/><Relationship Id="rId2" Type="http://schemas.openxmlformats.org/officeDocument/2006/relationships/slideLayout" Target="../slideLayouts/slideLayout6.xml"/><Relationship Id="rId16" Type="http://schemas.openxmlformats.org/officeDocument/2006/relationships/image" Target="../media/image3.jpeg"/><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hyperlink" Target="http://www.facebook.com/pages/PosterPresentationscom/217914411419?v=app_4949752878&amp;ref=ts" TargetMode="Externa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2C3F71"/>
            </a:gs>
            <a:gs pos="50000">
              <a:srgbClr val="ABB9DE"/>
            </a:gs>
            <a:gs pos="100000">
              <a:srgbClr val="E3E8F4"/>
            </a:gs>
          </a:gsLst>
          <a:lin ang="16200000" scaled="1"/>
        </a:gradFill>
        <a:effectLst/>
      </p:bgPr>
    </p:bg>
    <p:spTree>
      <p:nvGrpSpPr>
        <p:cNvPr id="1" name=""/>
        <p:cNvGrpSpPr/>
        <p:nvPr/>
      </p:nvGrpSpPr>
      <p:grpSpPr>
        <a:xfrm>
          <a:off x="0" y="0"/>
          <a:ext cx="0" cy="0"/>
          <a:chOff x="0" y="0"/>
          <a:chExt cx="0" cy="0"/>
        </a:xfrm>
      </p:grpSpPr>
      <p:sp>
        <p:nvSpPr>
          <p:cNvPr id="20" name="Rectangle 19"/>
          <p:cNvSpPr/>
          <p:nvPr/>
        </p:nvSpPr>
        <p:spPr>
          <a:xfrm>
            <a:off x="30503813" y="0"/>
            <a:ext cx="14397037" cy="42803763"/>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79102" tIns="358200" rIns="179102" bIns="179102"/>
          <a:lstStyle/>
          <a:p>
            <a:pPr algn="ctr" eaLnBrk="1" hangingPunct="1">
              <a:defRPr/>
            </a:pPr>
            <a:r>
              <a:rPr lang="en-US" sz="6000" b="1" dirty="0">
                <a:solidFill>
                  <a:schemeClr val="bg1"/>
                </a:solidFill>
                <a:latin typeface="Trebuchet MS" pitchFamily="34" charset="0"/>
              </a:rPr>
              <a:t>QUICK TIPS</a:t>
            </a:r>
          </a:p>
          <a:p>
            <a:pPr algn="ctr" eaLnBrk="1" hangingPunct="1">
              <a:defRPr/>
            </a:pPr>
            <a:r>
              <a:rPr lang="en-US" sz="5200" b="1" dirty="0">
                <a:solidFill>
                  <a:srgbClr val="FFFF00"/>
                </a:solidFill>
                <a:latin typeface="Trebuchet MS" pitchFamily="34" charset="0"/>
              </a:rPr>
              <a:t>(--THIS SECTION DOES NOT PRINT--)</a:t>
            </a:r>
          </a:p>
          <a:p>
            <a:pPr algn="ctr" eaLnBrk="1" hangingPunct="1">
              <a:defRPr/>
            </a:pPr>
            <a:endParaRPr lang="en-US" sz="4300" b="1" dirty="0">
              <a:solidFill>
                <a:srgbClr val="FFFFFF"/>
              </a:solidFill>
              <a:latin typeface="Trebuchet MS" pitchFamily="34" charset="0"/>
            </a:endParaRPr>
          </a:p>
          <a:p>
            <a:pPr eaLnBrk="1" hangingPunct="1">
              <a:defRPr/>
            </a:pPr>
            <a:r>
              <a:rPr lang="en-US" sz="4400" dirty="0">
                <a:solidFill>
                  <a:srgbClr val="FFFFFF"/>
                </a:solidFill>
                <a:latin typeface="Trebuchet MS" pitchFamily="34" charset="0"/>
              </a:rPr>
              <a:t>This PowerPoint template requires basic PowerPoint (version 2007 or newer) skills. Below is a list of commonly asked questions specific to this template. </a:t>
            </a:r>
            <a:br>
              <a:rPr lang="en-US" sz="4400" dirty="0">
                <a:solidFill>
                  <a:srgbClr val="FFFFFF"/>
                </a:solidFill>
                <a:latin typeface="Trebuchet MS" pitchFamily="34" charset="0"/>
              </a:rPr>
            </a:br>
            <a:r>
              <a:rPr lang="en-US" sz="4400" dirty="0">
                <a:solidFill>
                  <a:srgbClr val="FFFFFF"/>
                </a:solidFill>
                <a:latin typeface="Trebuchet MS" pitchFamily="34" charset="0"/>
              </a:rPr>
              <a:t>If you are using an older version of PowerPoint some template features may not work properly.</a:t>
            </a:r>
          </a:p>
          <a:p>
            <a:pPr eaLnBrk="1" hangingPunct="1">
              <a:defRPr/>
            </a:pPr>
            <a:endParaRPr lang="en-US" sz="4400" dirty="0">
              <a:solidFill>
                <a:srgbClr val="FFFFFF"/>
              </a:solidFill>
              <a:latin typeface="Trebuchet MS" pitchFamily="34" charset="0"/>
            </a:endParaRPr>
          </a:p>
          <a:p>
            <a:pPr algn="ctr" eaLnBrk="1" hangingPunct="1">
              <a:defRPr/>
            </a:pPr>
            <a:r>
              <a:rPr lang="en-US" sz="6000" b="1" dirty="0">
                <a:solidFill>
                  <a:schemeClr val="bg1"/>
                </a:solidFill>
                <a:latin typeface="Trebuchet MS" pitchFamily="34" charset="0"/>
              </a:rPr>
              <a:t>Template FAQs</a:t>
            </a:r>
          </a:p>
          <a:p>
            <a:pPr algn="ctr" eaLnBrk="1" hangingPunct="1">
              <a:defRPr/>
            </a:pPr>
            <a:endParaRPr lang="en-US" sz="4400" b="1" dirty="0">
              <a:solidFill>
                <a:srgbClr val="FFFF00"/>
              </a:solidFill>
              <a:latin typeface="Trebuchet MS" pitchFamily="34" charset="0"/>
            </a:endParaRPr>
          </a:p>
          <a:p>
            <a:pPr eaLnBrk="1" hangingPunct="1">
              <a:defRPr/>
            </a:pPr>
            <a:r>
              <a:rPr lang="en-US" sz="4400" b="1" dirty="0">
                <a:solidFill>
                  <a:srgbClr val="FFFF00"/>
                </a:solidFill>
                <a:latin typeface="Trebuchet MS" pitchFamily="34" charset="0"/>
              </a:rPr>
              <a:t>Verifying the quality of your graphics</a:t>
            </a:r>
          </a:p>
          <a:p>
            <a:pPr eaLnBrk="1" hangingPunct="1">
              <a:defRPr/>
            </a:pPr>
            <a:r>
              <a:rPr lang="en-US" sz="4400" dirty="0">
                <a:solidFill>
                  <a:srgbClr val="FFFFFF"/>
                </a:solidFill>
                <a:latin typeface="Trebuchet MS" pitchFamily="34" charset="0"/>
              </a:rPr>
              <a:t>Go to the VIEW menu and click on ZOOM to set your preferred magnification. This template is at 100% the size of the final poster. All text and graphics will be printed at 100% their size. To see what your poster will look like when printed, set the zoom to 100% and evaluate the quality of all your graphics before you submit your poster for printing.</a:t>
            </a:r>
            <a:br>
              <a:rPr lang="en-US" sz="4400" dirty="0">
                <a:solidFill>
                  <a:srgbClr val="FFFFFF"/>
                </a:solidFill>
                <a:latin typeface="Trebuchet MS" pitchFamily="34" charset="0"/>
              </a:rPr>
            </a:br>
            <a:endParaRPr lang="en-US" sz="4400" dirty="0">
              <a:solidFill>
                <a:srgbClr val="FFFFFF"/>
              </a:solidFill>
              <a:latin typeface="Trebuchet MS" pitchFamily="34" charset="0"/>
            </a:endParaRPr>
          </a:p>
          <a:p>
            <a:pPr eaLnBrk="1" hangingPunct="1">
              <a:defRPr/>
            </a:pPr>
            <a:endParaRPr lang="en-US" sz="4400" b="1" dirty="0">
              <a:solidFill>
                <a:srgbClr val="FFFF00"/>
              </a:solidFill>
              <a:latin typeface="Trebuchet MS" pitchFamily="34" charset="0"/>
            </a:endParaRPr>
          </a:p>
          <a:p>
            <a:pPr eaLnBrk="1" hangingPunct="1">
              <a:defRPr/>
            </a:pPr>
            <a:r>
              <a:rPr lang="en-US" sz="4400" b="1" dirty="0">
                <a:solidFill>
                  <a:srgbClr val="FFFF00"/>
                </a:solidFill>
                <a:latin typeface="Trebuchet MS" pitchFamily="34" charset="0"/>
              </a:rPr>
              <a:t>Modifying the layout</a:t>
            </a:r>
          </a:p>
          <a:p>
            <a:pPr eaLnBrk="1" hangingPunct="1">
              <a:defRPr/>
            </a:pPr>
            <a:r>
              <a:rPr lang="en-US" sz="4400" dirty="0">
                <a:solidFill>
                  <a:srgbClr val="FFFFFF"/>
                </a:solidFill>
                <a:latin typeface="Trebuchet MS" pitchFamily="34" charset="0"/>
              </a:rPr>
              <a:t>This template has four different </a:t>
            </a:r>
          </a:p>
          <a:p>
            <a:pPr eaLnBrk="1" hangingPunct="1">
              <a:defRPr/>
            </a:pPr>
            <a:r>
              <a:rPr lang="en-US" sz="4400" dirty="0">
                <a:solidFill>
                  <a:srgbClr val="FFFFFF"/>
                </a:solidFill>
                <a:latin typeface="Trebuchet MS" pitchFamily="34" charset="0"/>
              </a:rPr>
              <a:t>column layouts.   </a:t>
            </a:r>
            <a:r>
              <a:rPr lang="en-US" sz="4400" u="sng" dirty="0">
                <a:solidFill>
                  <a:srgbClr val="FFFFFF"/>
                </a:solidFill>
                <a:latin typeface="Trebuchet MS" pitchFamily="34" charset="0"/>
              </a:rPr>
              <a:t>Right-click</a:t>
            </a:r>
            <a:r>
              <a:rPr lang="en-US" sz="4400" dirty="0">
                <a:solidFill>
                  <a:srgbClr val="FFFFFF"/>
                </a:solidFill>
                <a:latin typeface="Trebuchet MS" pitchFamily="34" charset="0"/>
              </a:rPr>
              <a:t> </a:t>
            </a:r>
          </a:p>
          <a:p>
            <a:pPr eaLnBrk="1" hangingPunct="1">
              <a:defRPr/>
            </a:pPr>
            <a:r>
              <a:rPr lang="en-US" sz="4400" dirty="0">
                <a:solidFill>
                  <a:srgbClr val="FFFFFF"/>
                </a:solidFill>
                <a:latin typeface="Trebuchet MS" pitchFamily="34" charset="0"/>
              </a:rPr>
              <a:t>your mouse on the background </a:t>
            </a:r>
          </a:p>
          <a:p>
            <a:pPr eaLnBrk="1" hangingPunct="1">
              <a:defRPr/>
            </a:pPr>
            <a:r>
              <a:rPr lang="en-US" sz="4400" dirty="0">
                <a:solidFill>
                  <a:srgbClr val="FFFFFF"/>
                </a:solidFill>
                <a:latin typeface="Trebuchet MS" pitchFamily="34" charset="0"/>
              </a:rPr>
              <a:t>and click on LAYOUT to see the</a:t>
            </a:r>
          </a:p>
          <a:p>
            <a:pPr eaLnBrk="1" hangingPunct="1">
              <a:defRPr/>
            </a:pPr>
            <a:r>
              <a:rPr lang="en-US" sz="4400" dirty="0">
                <a:solidFill>
                  <a:srgbClr val="FFFFFF"/>
                </a:solidFill>
                <a:latin typeface="Trebuchet MS" pitchFamily="34" charset="0"/>
              </a:rPr>
              <a:t> layout options.  The columns in </a:t>
            </a:r>
          </a:p>
          <a:p>
            <a:pPr eaLnBrk="1" hangingPunct="1">
              <a:defRPr/>
            </a:pPr>
            <a:r>
              <a:rPr lang="en-US" sz="4400" dirty="0">
                <a:solidFill>
                  <a:srgbClr val="FFFFFF"/>
                </a:solidFill>
                <a:latin typeface="Trebuchet MS" pitchFamily="34" charset="0"/>
              </a:rPr>
              <a:t>the provided layouts are fixed and cannot be moved but advanced users can modify any layout by going to VIEW and then SLIDE MASTER.</a:t>
            </a:r>
          </a:p>
          <a:p>
            <a:pPr eaLnBrk="1" hangingPunct="1">
              <a:defRPr/>
            </a:pPr>
            <a:endParaRPr lang="en-US" sz="4400" dirty="0">
              <a:solidFill>
                <a:srgbClr val="FFFFFF"/>
              </a:solidFill>
              <a:latin typeface="Trebuchet MS" pitchFamily="34" charset="0"/>
            </a:endParaRPr>
          </a:p>
          <a:p>
            <a:pPr eaLnBrk="1" hangingPunct="1">
              <a:defRPr/>
            </a:pPr>
            <a:endParaRPr lang="en-US" sz="4400" dirty="0">
              <a:solidFill>
                <a:srgbClr val="FFFFFF"/>
              </a:solidFill>
              <a:latin typeface="Trebuchet MS" pitchFamily="34" charset="0"/>
            </a:endParaRPr>
          </a:p>
          <a:p>
            <a:pPr eaLnBrk="1" hangingPunct="1">
              <a:defRPr/>
            </a:pPr>
            <a:r>
              <a:rPr lang="en-US" sz="4400" b="1" dirty="0">
                <a:solidFill>
                  <a:srgbClr val="FFFF00"/>
                </a:solidFill>
                <a:latin typeface="Trebuchet MS" pitchFamily="34" charset="0"/>
              </a:rPr>
              <a:t>Importing text and graphics from external sources</a:t>
            </a:r>
          </a:p>
          <a:p>
            <a:pPr eaLnBrk="1" hangingPunct="1">
              <a:defRPr/>
            </a:pPr>
            <a:r>
              <a:rPr lang="en-US" sz="4400" b="1" u="sng" dirty="0">
                <a:solidFill>
                  <a:srgbClr val="FFFFFF"/>
                </a:solidFill>
                <a:latin typeface="Trebuchet MS" pitchFamily="34" charset="0"/>
              </a:rPr>
              <a:t>TEXT</a:t>
            </a:r>
            <a:r>
              <a:rPr lang="en-US" sz="4400" b="1" dirty="0">
                <a:solidFill>
                  <a:srgbClr val="FFFFFF"/>
                </a:solidFill>
                <a:latin typeface="Trebuchet MS" pitchFamily="34" charset="0"/>
              </a:rPr>
              <a:t>: </a:t>
            </a:r>
            <a:r>
              <a:rPr lang="en-US" sz="4400" dirty="0">
                <a:solidFill>
                  <a:srgbClr val="FFFFFF"/>
                </a:solidFill>
                <a:latin typeface="Trebuchet MS" pitchFamily="34" charset="0"/>
              </a:rPr>
              <a:t>Paste or type your text into a pre-existing placeholder or drag in a new placeholder from the left side of the template. Move it anywhere as needed.</a:t>
            </a:r>
          </a:p>
          <a:p>
            <a:pPr eaLnBrk="1" hangingPunct="1">
              <a:defRPr/>
            </a:pPr>
            <a:endParaRPr lang="en-US" sz="4400" dirty="0">
              <a:solidFill>
                <a:srgbClr val="FFFFFF"/>
              </a:solidFill>
              <a:latin typeface="Trebuchet MS" pitchFamily="34" charset="0"/>
            </a:endParaRPr>
          </a:p>
          <a:p>
            <a:pPr eaLnBrk="1" hangingPunct="1">
              <a:defRPr/>
            </a:pPr>
            <a:r>
              <a:rPr lang="en-US" sz="4400" b="1" u="sng" dirty="0">
                <a:solidFill>
                  <a:srgbClr val="FFFFFF"/>
                </a:solidFill>
                <a:latin typeface="Trebuchet MS" pitchFamily="34" charset="0"/>
              </a:rPr>
              <a:t>PHOTOS</a:t>
            </a:r>
            <a:r>
              <a:rPr lang="en-US" sz="4400" b="1" dirty="0">
                <a:solidFill>
                  <a:srgbClr val="FFFFFF"/>
                </a:solidFill>
                <a:latin typeface="Trebuchet MS" pitchFamily="34" charset="0"/>
              </a:rPr>
              <a:t>: </a:t>
            </a:r>
            <a:r>
              <a:rPr lang="en-US" sz="4400" dirty="0">
                <a:solidFill>
                  <a:srgbClr val="FFFFFF"/>
                </a:solidFill>
                <a:latin typeface="Trebuchet MS" pitchFamily="34" charset="0"/>
              </a:rPr>
              <a:t>Drag in a picture placeholder, size it </a:t>
            </a:r>
            <a:r>
              <a:rPr lang="en-US" sz="4400" u="sng" dirty="0">
                <a:solidFill>
                  <a:srgbClr val="FFFFFF"/>
                </a:solidFill>
                <a:latin typeface="Trebuchet MS" pitchFamily="34" charset="0"/>
              </a:rPr>
              <a:t>first</a:t>
            </a:r>
            <a:r>
              <a:rPr lang="en-US" sz="4400" dirty="0">
                <a:solidFill>
                  <a:srgbClr val="FFFFFF"/>
                </a:solidFill>
                <a:latin typeface="Trebuchet MS" pitchFamily="34" charset="0"/>
              </a:rPr>
              <a:t>, click in it and insert a photo from the menu.</a:t>
            </a:r>
          </a:p>
          <a:p>
            <a:pPr eaLnBrk="1" hangingPunct="1">
              <a:defRPr/>
            </a:pPr>
            <a:endParaRPr lang="en-US" sz="4400" dirty="0">
              <a:solidFill>
                <a:srgbClr val="FFFFFF"/>
              </a:solidFill>
              <a:latin typeface="Trebuchet MS" pitchFamily="34" charset="0"/>
            </a:endParaRPr>
          </a:p>
          <a:p>
            <a:pPr eaLnBrk="1" hangingPunct="1">
              <a:defRPr/>
            </a:pPr>
            <a:r>
              <a:rPr lang="en-US" sz="4400" b="1" u="sng" dirty="0">
                <a:solidFill>
                  <a:srgbClr val="FFFFFF"/>
                </a:solidFill>
                <a:latin typeface="Trebuchet MS" pitchFamily="34" charset="0"/>
              </a:rPr>
              <a:t>TABLES</a:t>
            </a:r>
            <a:r>
              <a:rPr lang="en-US" sz="4400" b="1" dirty="0">
                <a:solidFill>
                  <a:srgbClr val="FFFFFF"/>
                </a:solidFill>
                <a:latin typeface="Trebuchet MS" pitchFamily="34" charset="0"/>
              </a:rPr>
              <a:t>: </a:t>
            </a:r>
            <a:r>
              <a:rPr lang="en-US" sz="4400" dirty="0">
                <a:solidFill>
                  <a:srgbClr val="FFFFFF"/>
                </a:solidFill>
                <a:latin typeface="Trebuchet MS" pitchFamily="34" charset="0"/>
              </a:rPr>
              <a:t>You can copy and paste a table from an external document onto this poster template. To adjust the way the text fits within the cells of a table that has been pasted, </a:t>
            </a:r>
            <a:r>
              <a:rPr lang="en-US" sz="4400" u="sng" dirty="0">
                <a:solidFill>
                  <a:srgbClr val="FFFFFF"/>
                </a:solidFill>
                <a:latin typeface="Trebuchet MS" pitchFamily="34" charset="0"/>
              </a:rPr>
              <a:t>right-click</a:t>
            </a:r>
            <a:r>
              <a:rPr lang="en-US" sz="4400" dirty="0">
                <a:solidFill>
                  <a:srgbClr val="FFFFFF"/>
                </a:solidFill>
                <a:latin typeface="Trebuchet MS" pitchFamily="34" charset="0"/>
              </a:rPr>
              <a:t> on the table, click FORMAT SHAPE  then click on TEXT BOX and change the INTERNAL MARGIN values to 0.25.</a:t>
            </a:r>
          </a:p>
          <a:p>
            <a:pPr eaLnBrk="1" hangingPunct="1">
              <a:defRPr/>
            </a:pPr>
            <a:endParaRPr lang="en-US" sz="4400" dirty="0">
              <a:solidFill>
                <a:srgbClr val="FFFFFF"/>
              </a:solidFill>
              <a:latin typeface="Trebuchet MS" pitchFamily="34" charset="0"/>
            </a:endParaRPr>
          </a:p>
          <a:p>
            <a:pPr eaLnBrk="1" hangingPunct="1">
              <a:defRPr/>
            </a:pPr>
            <a:endParaRPr lang="en-US" sz="4400" dirty="0">
              <a:solidFill>
                <a:srgbClr val="FFFFFF"/>
              </a:solidFill>
              <a:latin typeface="Trebuchet MS" pitchFamily="34" charset="0"/>
            </a:endParaRPr>
          </a:p>
          <a:p>
            <a:pPr eaLnBrk="1" hangingPunct="1">
              <a:defRPr/>
            </a:pPr>
            <a:r>
              <a:rPr lang="en-US" sz="4400" b="1" dirty="0">
                <a:solidFill>
                  <a:srgbClr val="FFFF00"/>
                </a:solidFill>
                <a:latin typeface="Trebuchet MS" pitchFamily="34" charset="0"/>
              </a:rPr>
              <a:t>Modifying the color scheme</a:t>
            </a:r>
          </a:p>
          <a:p>
            <a:pPr eaLnBrk="1" hangingPunct="1">
              <a:defRPr/>
            </a:pPr>
            <a:r>
              <a:rPr lang="en-US" sz="4400" dirty="0">
                <a:solidFill>
                  <a:srgbClr val="FFFFFF"/>
                </a:solidFill>
                <a:latin typeface="Trebuchet MS" pitchFamily="34" charset="0"/>
              </a:rPr>
              <a:t>To change the color scheme of this template go to the DESIGN menu and click on COLORS. You can choose from the provided color combinations or create your own.</a:t>
            </a:r>
          </a:p>
          <a:p>
            <a:pPr algn="ctr" eaLnBrk="1" hangingPunct="1">
              <a:defRPr/>
            </a:pPr>
            <a:endParaRPr lang="en-US" sz="4400" b="1" dirty="0">
              <a:solidFill>
                <a:schemeClr val="bg1"/>
              </a:solidFill>
              <a:latin typeface="Trebuchet MS" pitchFamily="34" charset="0"/>
            </a:endParaRPr>
          </a:p>
          <a:p>
            <a:pPr eaLnBrk="1" hangingPunct="1">
              <a:defRPr/>
            </a:pPr>
            <a:endParaRPr lang="en-US" sz="4400" b="1" dirty="0">
              <a:solidFill>
                <a:srgbClr val="FFFF00"/>
              </a:solidFill>
              <a:latin typeface="Trebuchet MS" pitchFamily="34" charset="0"/>
            </a:endParaRPr>
          </a:p>
          <a:p>
            <a:pPr algn="ctr" eaLnBrk="1" hangingPunct="1">
              <a:defRPr/>
            </a:pPr>
            <a:endParaRPr lang="en-US" sz="6000" b="1" dirty="0">
              <a:solidFill>
                <a:srgbClr val="FFFFFF"/>
              </a:solidFill>
              <a:latin typeface="Trebuchet MS" pitchFamily="34" charset="0"/>
            </a:endParaRPr>
          </a:p>
        </p:txBody>
      </p:sp>
      <p:sp>
        <p:nvSpPr>
          <p:cNvPr id="29" name="Rectangle 28"/>
          <p:cNvSpPr/>
          <p:nvPr/>
        </p:nvSpPr>
        <p:spPr>
          <a:xfrm>
            <a:off x="-14614525" y="-25400"/>
            <a:ext cx="14371637" cy="42803763"/>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79102" tIns="358200" rIns="179102" bIns="179102"/>
          <a:lstStyle/>
          <a:p>
            <a:pPr algn="ctr" eaLnBrk="1" hangingPunct="1">
              <a:defRPr/>
            </a:pPr>
            <a:r>
              <a:rPr lang="en-US" sz="6000" b="1" dirty="0">
                <a:solidFill>
                  <a:schemeClr val="bg1"/>
                </a:solidFill>
                <a:latin typeface="Trebuchet MS" pitchFamily="34" charset="0"/>
              </a:rPr>
              <a:t>QUICK DESIGN GUIDE</a:t>
            </a:r>
          </a:p>
          <a:p>
            <a:pPr algn="ctr" eaLnBrk="1" hangingPunct="1">
              <a:defRPr/>
            </a:pPr>
            <a:r>
              <a:rPr lang="en-US" sz="5200" b="1" dirty="0">
                <a:solidFill>
                  <a:srgbClr val="FFFF00"/>
                </a:solidFill>
                <a:latin typeface="Trebuchet MS" pitchFamily="34" charset="0"/>
              </a:rPr>
              <a:t>(--THIS SECTION DOES NOT PRINT--)</a:t>
            </a:r>
          </a:p>
          <a:p>
            <a:pPr algn="ctr" eaLnBrk="1" hangingPunct="1">
              <a:defRPr/>
            </a:pPr>
            <a:endParaRPr lang="en-US" sz="4300" b="1" dirty="0">
              <a:solidFill>
                <a:srgbClr val="FFFFFF"/>
              </a:solidFill>
              <a:latin typeface="Trebuchet MS" pitchFamily="34" charset="0"/>
            </a:endParaRPr>
          </a:p>
          <a:p>
            <a:pPr eaLnBrk="1" hangingPunct="1">
              <a:defRPr/>
            </a:pPr>
            <a:r>
              <a:rPr lang="en-US" sz="4300" dirty="0">
                <a:solidFill>
                  <a:srgbClr val="FFFFFF"/>
                </a:solidFill>
                <a:latin typeface="Trebuchet MS" pitchFamily="34" charset="0"/>
              </a:rPr>
              <a:t>This PowerPoint 2007 template produces an A0 size professional  poster. </a:t>
            </a:r>
            <a:r>
              <a:rPr lang="en-US" sz="4400" dirty="0">
                <a:solidFill>
                  <a:srgbClr val="FFFFFF"/>
                </a:solidFill>
                <a:latin typeface="Trebuchet MS" pitchFamily="34" charset="0"/>
              </a:rPr>
              <a:t>You can use it to create your research poster and save valuable time placing titles, subtitles, text, and graphics. </a:t>
            </a:r>
          </a:p>
          <a:p>
            <a:pPr eaLnBrk="1" hangingPunct="1">
              <a:defRPr/>
            </a:pPr>
            <a:endParaRPr lang="en-US" sz="4400" dirty="0">
              <a:solidFill>
                <a:srgbClr val="FFFFFF"/>
              </a:solidFill>
              <a:latin typeface="Trebuchet MS" pitchFamily="34" charset="0"/>
            </a:endParaRPr>
          </a:p>
          <a:p>
            <a:pPr eaLnBrk="1" hangingPunct="1">
              <a:defRPr/>
            </a:pPr>
            <a:r>
              <a:rPr lang="en-US" sz="4400" dirty="0">
                <a:solidFill>
                  <a:srgbClr val="FFFFFF"/>
                </a:solidFill>
                <a:latin typeface="Trebuchet MS" pitchFamily="34" charset="0"/>
              </a:rPr>
              <a:t>We provide a series of online tutorials that will guide you through the poster design process and answer your poster production questions. </a:t>
            </a:r>
          </a:p>
          <a:p>
            <a:pPr eaLnBrk="1" hangingPunct="1">
              <a:defRPr/>
            </a:pPr>
            <a:endParaRPr lang="en-US" sz="4400" dirty="0">
              <a:solidFill>
                <a:srgbClr val="FFFFFF"/>
              </a:solidFill>
              <a:latin typeface="Trebuchet MS" pitchFamily="34" charset="0"/>
            </a:endParaRPr>
          </a:p>
          <a:p>
            <a:pPr eaLnBrk="1" hangingPunct="1">
              <a:defRPr/>
            </a:pPr>
            <a:r>
              <a:rPr lang="en-US" sz="4400" dirty="0">
                <a:solidFill>
                  <a:srgbClr val="FFFFFF"/>
                </a:solidFill>
                <a:latin typeface="Trebuchet MS" pitchFamily="34" charset="0"/>
              </a:rPr>
              <a:t>To view our template tutorials, go online to </a:t>
            </a:r>
            <a:r>
              <a:rPr lang="en-US" sz="4400" b="1" dirty="0">
                <a:solidFill>
                  <a:srgbClr val="FFFF00"/>
                </a:solidFill>
                <a:latin typeface="Trebuchet MS" pitchFamily="34" charset="0"/>
              </a:rPr>
              <a:t>PosterPresentations.com </a:t>
            </a:r>
            <a:r>
              <a:rPr lang="en-US" sz="4400" dirty="0">
                <a:solidFill>
                  <a:srgbClr val="FFFFFF"/>
                </a:solidFill>
                <a:latin typeface="Trebuchet MS" pitchFamily="34" charset="0"/>
              </a:rPr>
              <a:t>and click on </a:t>
            </a:r>
            <a:r>
              <a:rPr lang="en-US" sz="4400" dirty="0">
                <a:solidFill>
                  <a:srgbClr val="FFFF00"/>
                </a:solidFill>
                <a:latin typeface="Trebuchet MS" pitchFamily="34" charset="0"/>
              </a:rPr>
              <a:t>HELP DESK.</a:t>
            </a:r>
          </a:p>
          <a:p>
            <a:pPr eaLnBrk="1" hangingPunct="1">
              <a:defRPr/>
            </a:pPr>
            <a:endParaRPr lang="en-US" sz="4400" dirty="0">
              <a:solidFill>
                <a:srgbClr val="FFFFFF"/>
              </a:solidFill>
              <a:latin typeface="Trebuchet MS" pitchFamily="34" charset="0"/>
            </a:endParaRPr>
          </a:p>
          <a:p>
            <a:pPr eaLnBrk="1" hangingPunct="1">
              <a:defRPr/>
            </a:pPr>
            <a:r>
              <a:rPr lang="en-US" sz="4400" dirty="0">
                <a:solidFill>
                  <a:srgbClr val="FFFFFF"/>
                </a:solidFill>
                <a:latin typeface="Trebuchet MS" pitchFamily="34" charset="0"/>
              </a:rPr>
              <a:t>When you are ready to  print your poster, go online to</a:t>
            </a:r>
            <a:r>
              <a:rPr lang="en-US" sz="4800" dirty="0">
                <a:solidFill>
                  <a:srgbClr val="FFFFFF"/>
                </a:solidFill>
                <a:latin typeface="Trebuchet MS" pitchFamily="34" charset="0"/>
              </a:rPr>
              <a:t> </a:t>
            </a:r>
            <a:r>
              <a:rPr lang="en-US" sz="5400" b="1" dirty="0">
                <a:solidFill>
                  <a:srgbClr val="FFFF00"/>
                </a:solidFill>
                <a:latin typeface="Trebuchet MS" pitchFamily="34" charset="0"/>
              </a:rPr>
              <a:t>PosterPresentations.com</a:t>
            </a:r>
            <a:r>
              <a:rPr lang="en-US" sz="4800" b="1" dirty="0">
                <a:solidFill>
                  <a:schemeClr val="bg1"/>
                </a:solidFill>
                <a:latin typeface="Trebuchet MS" pitchFamily="34" charset="0"/>
              </a:rPr>
              <a:t>.</a:t>
            </a:r>
            <a:r>
              <a:rPr lang="en-US" sz="4400" dirty="0">
                <a:solidFill>
                  <a:srgbClr val="FFFFFF"/>
                </a:solidFill>
                <a:latin typeface="Trebuchet MS" pitchFamily="34" charset="0"/>
              </a:rPr>
              <a:t/>
            </a:r>
            <a:br>
              <a:rPr lang="en-US" sz="4400" dirty="0">
                <a:solidFill>
                  <a:srgbClr val="FFFFFF"/>
                </a:solidFill>
                <a:latin typeface="Trebuchet MS" pitchFamily="34" charset="0"/>
              </a:rPr>
            </a:br>
            <a:endParaRPr lang="en-US" sz="4400" dirty="0">
              <a:solidFill>
                <a:srgbClr val="FFFFFF"/>
              </a:solidFill>
              <a:latin typeface="Trebuchet MS" pitchFamily="34" charset="0"/>
            </a:endParaRPr>
          </a:p>
          <a:p>
            <a:pPr eaLnBrk="1" hangingPunct="1">
              <a:defRPr/>
            </a:pPr>
            <a:r>
              <a:rPr lang="en-US" sz="4400" b="1" dirty="0">
                <a:solidFill>
                  <a:schemeClr val="bg1"/>
                </a:solidFill>
                <a:latin typeface="Trebuchet MS" pitchFamily="34" charset="0"/>
              </a:rPr>
              <a:t>Need Assistance? </a:t>
            </a:r>
            <a:r>
              <a:rPr lang="en-US" sz="5400" b="1" dirty="0">
                <a:solidFill>
                  <a:srgbClr val="FFFF00"/>
                </a:solidFill>
                <a:latin typeface="Trebuchet MS" pitchFamily="34" charset="0"/>
              </a:rPr>
              <a:t>Call  us at 1.866.649.3004</a:t>
            </a:r>
          </a:p>
          <a:p>
            <a:pPr eaLnBrk="1" hangingPunct="1">
              <a:defRPr/>
            </a:pPr>
            <a:endParaRPr lang="en-US" sz="4800" b="1" dirty="0">
              <a:solidFill>
                <a:srgbClr val="FFFF00"/>
              </a:solidFill>
              <a:latin typeface="Trebuchet MS" pitchFamily="34" charset="0"/>
            </a:endParaRPr>
          </a:p>
          <a:p>
            <a:pPr algn="ctr" eaLnBrk="1" hangingPunct="1">
              <a:defRPr/>
            </a:pPr>
            <a:r>
              <a:rPr lang="en-US" sz="6000" b="1" dirty="0">
                <a:solidFill>
                  <a:schemeClr val="bg1"/>
                </a:solidFill>
                <a:latin typeface="Trebuchet MS" pitchFamily="34" charset="0"/>
              </a:rPr>
              <a:t>Object Placeholders</a:t>
            </a:r>
          </a:p>
          <a:p>
            <a:pPr algn="ctr" eaLnBrk="1" hangingPunct="1">
              <a:defRPr/>
            </a:pPr>
            <a:endParaRPr lang="en-US" sz="6000" b="1" dirty="0">
              <a:solidFill>
                <a:schemeClr val="bg1"/>
              </a:solidFill>
              <a:latin typeface="Trebuchet MS" pitchFamily="34" charset="0"/>
            </a:endParaRPr>
          </a:p>
          <a:p>
            <a:pPr eaLnBrk="1" hangingPunct="1">
              <a:defRPr/>
            </a:pPr>
            <a:r>
              <a:rPr lang="en-US" sz="4400" dirty="0">
                <a:solidFill>
                  <a:srgbClr val="FFFF00"/>
                </a:solidFill>
                <a:latin typeface="Trebuchet MS" pitchFamily="34" charset="0"/>
              </a:rPr>
              <a:t>Using the placeholders</a:t>
            </a:r>
          </a:p>
          <a:p>
            <a:pPr eaLnBrk="1" hangingPunct="1">
              <a:defRPr/>
            </a:pPr>
            <a:r>
              <a:rPr lang="en-US" sz="4400" dirty="0">
                <a:solidFill>
                  <a:srgbClr val="FFFFFF"/>
                </a:solidFill>
                <a:latin typeface="Trebuchet MS" pitchFamily="34" charset="0"/>
              </a:rPr>
              <a:t>To add text, click inside a placeholder on the poster and type or paste your text.  To move a placeholder, click it </a:t>
            </a:r>
            <a:r>
              <a:rPr lang="en-US" sz="4400" u="sng" dirty="0">
                <a:solidFill>
                  <a:srgbClr val="FFFFFF"/>
                </a:solidFill>
                <a:latin typeface="Trebuchet MS" pitchFamily="34" charset="0"/>
              </a:rPr>
              <a:t>once</a:t>
            </a:r>
            <a:r>
              <a:rPr lang="en-US" sz="4400" dirty="0">
                <a:solidFill>
                  <a:srgbClr val="FFFFFF"/>
                </a:solidFill>
                <a:latin typeface="Trebuchet MS" pitchFamily="34" charset="0"/>
              </a:rPr>
              <a:t> (to select it).  Place your cursor on its frame, and your cursor will change to this symbol     Click </a:t>
            </a:r>
            <a:r>
              <a:rPr lang="en-US" sz="4400" u="sng" dirty="0">
                <a:solidFill>
                  <a:srgbClr val="FFFFFF"/>
                </a:solidFill>
                <a:latin typeface="Trebuchet MS" pitchFamily="34" charset="0"/>
              </a:rPr>
              <a:t>once</a:t>
            </a:r>
            <a:r>
              <a:rPr lang="en-US" sz="4400" dirty="0">
                <a:solidFill>
                  <a:srgbClr val="FFFFFF"/>
                </a:solidFill>
                <a:latin typeface="Trebuchet MS" pitchFamily="34" charset="0"/>
              </a:rPr>
              <a:t> and drag it to a new location where you can resize it. </a:t>
            </a:r>
          </a:p>
          <a:p>
            <a:pPr eaLnBrk="1" hangingPunct="1">
              <a:defRPr/>
            </a:pPr>
            <a:endParaRPr lang="en-US" sz="4400" dirty="0">
              <a:solidFill>
                <a:srgbClr val="FFFFFF"/>
              </a:solidFill>
              <a:latin typeface="Trebuchet MS" pitchFamily="34" charset="0"/>
            </a:endParaRPr>
          </a:p>
          <a:p>
            <a:pPr eaLnBrk="1" hangingPunct="1">
              <a:defRPr/>
            </a:pPr>
            <a:r>
              <a:rPr lang="en-US" sz="4400" b="1" dirty="0">
                <a:solidFill>
                  <a:srgbClr val="FFFF00"/>
                </a:solidFill>
                <a:latin typeface="Trebuchet MS" pitchFamily="34" charset="0"/>
              </a:rPr>
              <a:t>Section Header placeholder</a:t>
            </a:r>
          </a:p>
          <a:p>
            <a:pPr eaLnBrk="1" hangingPunct="1">
              <a:defRPr/>
            </a:pPr>
            <a:r>
              <a:rPr lang="en-US" sz="4400" dirty="0">
                <a:solidFill>
                  <a:srgbClr val="FFFFFF"/>
                </a:solidFill>
                <a:latin typeface="Trebuchet MS" pitchFamily="34" charset="0"/>
              </a:rPr>
              <a:t>Click and drag this preformatted section header placeholder to the poster area to add another section header. Use section headers to separate topics or concepts within your presentation. </a:t>
            </a:r>
          </a:p>
          <a:p>
            <a:pPr eaLnBrk="1" hangingPunct="1">
              <a:defRPr/>
            </a:pPr>
            <a:endParaRPr lang="en-US" sz="4400" dirty="0">
              <a:solidFill>
                <a:srgbClr val="FFFFFF"/>
              </a:solidFill>
              <a:latin typeface="Trebuchet MS" pitchFamily="34" charset="0"/>
            </a:endParaRPr>
          </a:p>
          <a:p>
            <a:pPr eaLnBrk="1" hangingPunct="1">
              <a:defRPr/>
            </a:pPr>
            <a:endParaRPr lang="en-US" sz="4400" dirty="0">
              <a:solidFill>
                <a:srgbClr val="FFFFFF"/>
              </a:solidFill>
              <a:latin typeface="Trebuchet MS" pitchFamily="34" charset="0"/>
            </a:endParaRPr>
          </a:p>
          <a:p>
            <a:pPr eaLnBrk="1" hangingPunct="1">
              <a:defRPr/>
            </a:pPr>
            <a:endParaRPr lang="en-US" sz="4400" b="1" dirty="0">
              <a:solidFill>
                <a:srgbClr val="FFFF00"/>
              </a:solidFill>
              <a:latin typeface="Trebuchet MS" pitchFamily="34" charset="0"/>
            </a:endParaRPr>
          </a:p>
          <a:p>
            <a:pPr eaLnBrk="1" hangingPunct="1">
              <a:defRPr/>
            </a:pPr>
            <a:r>
              <a:rPr lang="en-US" sz="4400" b="1" dirty="0">
                <a:solidFill>
                  <a:srgbClr val="FFFF00"/>
                </a:solidFill>
                <a:latin typeface="Trebuchet MS" pitchFamily="34" charset="0"/>
              </a:rPr>
              <a:t>Text placeholder</a:t>
            </a:r>
          </a:p>
          <a:p>
            <a:pPr eaLnBrk="1" hangingPunct="1">
              <a:defRPr/>
            </a:pPr>
            <a:r>
              <a:rPr lang="en-US" sz="4400" dirty="0">
                <a:solidFill>
                  <a:srgbClr val="FFFFFF"/>
                </a:solidFill>
                <a:latin typeface="Trebuchet MS" pitchFamily="34" charset="0"/>
              </a:rPr>
              <a:t>Move this preformatted text placeholder to the poster to add a new body of text.</a:t>
            </a:r>
          </a:p>
          <a:p>
            <a:pPr eaLnBrk="1" hangingPunct="1">
              <a:defRPr/>
            </a:pPr>
            <a:endParaRPr lang="en-US" sz="4400" dirty="0">
              <a:solidFill>
                <a:srgbClr val="FFFFFF"/>
              </a:solidFill>
              <a:latin typeface="Trebuchet MS" pitchFamily="34" charset="0"/>
            </a:endParaRPr>
          </a:p>
          <a:p>
            <a:pPr eaLnBrk="1" hangingPunct="1">
              <a:defRPr/>
            </a:pPr>
            <a:endParaRPr lang="en-US" sz="4400" dirty="0">
              <a:solidFill>
                <a:srgbClr val="FFFFFF"/>
              </a:solidFill>
              <a:latin typeface="Trebuchet MS" pitchFamily="34" charset="0"/>
            </a:endParaRPr>
          </a:p>
          <a:p>
            <a:pPr eaLnBrk="1" hangingPunct="1">
              <a:defRPr/>
            </a:pPr>
            <a:endParaRPr lang="en-US" sz="4400" dirty="0">
              <a:solidFill>
                <a:srgbClr val="FFFFFF"/>
              </a:solidFill>
              <a:latin typeface="Trebuchet MS" pitchFamily="34" charset="0"/>
            </a:endParaRPr>
          </a:p>
          <a:p>
            <a:pPr eaLnBrk="1" hangingPunct="1">
              <a:defRPr/>
            </a:pPr>
            <a:endParaRPr lang="en-US" sz="4400" b="1" dirty="0">
              <a:solidFill>
                <a:srgbClr val="FFFF00"/>
              </a:solidFill>
              <a:latin typeface="Trebuchet MS" pitchFamily="34" charset="0"/>
            </a:endParaRPr>
          </a:p>
          <a:p>
            <a:pPr eaLnBrk="1" hangingPunct="1">
              <a:defRPr/>
            </a:pPr>
            <a:r>
              <a:rPr lang="en-US" sz="4400" b="1" dirty="0">
                <a:solidFill>
                  <a:srgbClr val="FFFF00"/>
                </a:solidFill>
                <a:latin typeface="Trebuchet MS" pitchFamily="34" charset="0"/>
              </a:rPr>
              <a:t>Picture placeholder</a:t>
            </a:r>
          </a:p>
          <a:p>
            <a:pPr eaLnBrk="1" hangingPunct="1">
              <a:defRPr/>
            </a:pPr>
            <a:r>
              <a:rPr lang="en-US" sz="4400" dirty="0">
                <a:solidFill>
                  <a:srgbClr val="FFFFFF"/>
                </a:solidFill>
                <a:latin typeface="Trebuchet MS" pitchFamily="34" charset="0"/>
              </a:rPr>
              <a:t>Move this graphic placeholder onto your poster, size it first, and then click it to add a picture to the poster.</a:t>
            </a:r>
          </a:p>
          <a:p>
            <a:pPr eaLnBrk="1" hangingPunct="1">
              <a:defRPr/>
            </a:pPr>
            <a:endParaRPr lang="en-US" sz="4400" dirty="0">
              <a:solidFill>
                <a:srgbClr val="FFFFFF"/>
              </a:solidFill>
              <a:latin typeface="Trebuchet MS" pitchFamily="34" charset="0"/>
            </a:endParaRPr>
          </a:p>
          <a:p>
            <a:pPr algn="ctr" eaLnBrk="1" hangingPunct="1">
              <a:defRPr/>
            </a:pPr>
            <a:endParaRPr lang="en-US" sz="4700" b="1" dirty="0">
              <a:solidFill>
                <a:schemeClr val="bg1"/>
              </a:solidFill>
              <a:latin typeface="Trebuchet MS" pitchFamily="34" charset="0"/>
            </a:endParaRPr>
          </a:p>
          <a:p>
            <a:pPr algn="ctr" eaLnBrk="1" hangingPunct="1">
              <a:defRPr/>
            </a:pPr>
            <a:endParaRPr lang="en-US" sz="4700" b="1" dirty="0">
              <a:solidFill>
                <a:schemeClr val="bg1"/>
              </a:solidFill>
              <a:latin typeface="Trebuchet MS" pitchFamily="34" charset="0"/>
            </a:endParaRPr>
          </a:p>
          <a:p>
            <a:pPr algn="ctr" eaLnBrk="1" hangingPunct="1">
              <a:defRPr/>
            </a:pPr>
            <a:endParaRPr lang="en-US" sz="4700" b="1" dirty="0">
              <a:solidFill>
                <a:schemeClr val="bg1"/>
              </a:solidFill>
              <a:latin typeface="Trebuchet MS" pitchFamily="34" charset="0"/>
            </a:endParaRPr>
          </a:p>
          <a:p>
            <a:pPr algn="ctr" eaLnBrk="1" hangingPunct="1">
              <a:defRPr/>
            </a:pPr>
            <a:endParaRPr lang="en-US" sz="4700" b="1" dirty="0">
              <a:solidFill>
                <a:schemeClr val="bg1"/>
              </a:solidFill>
              <a:latin typeface="Trebuchet MS" pitchFamily="34" charset="0"/>
            </a:endParaRPr>
          </a:p>
          <a:p>
            <a:pPr eaLnBrk="1" hangingPunct="1">
              <a:defRPr/>
            </a:pPr>
            <a:endParaRPr lang="en-US" sz="3600" dirty="0">
              <a:solidFill>
                <a:srgbClr val="FFFFFF"/>
              </a:solidFill>
              <a:latin typeface="Trebuchet MS" pitchFamily="34" charset="0"/>
            </a:endParaRPr>
          </a:p>
          <a:p>
            <a:pPr algn="ctr" eaLnBrk="1" hangingPunct="1">
              <a:defRPr/>
            </a:pPr>
            <a:endParaRPr lang="en-US" sz="3600" b="1" dirty="0">
              <a:solidFill>
                <a:schemeClr val="bg1"/>
              </a:solidFill>
              <a:latin typeface="Trebuchet MS" pitchFamily="34" charset="0"/>
            </a:endParaRPr>
          </a:p>
          <a:p>
            <a:pPr eaLnBrk="1" hangingPunct="1">
              <a:defRPr/>
            </a:pPr>
            <a:endParaRPr lang="en-US" sz="3600" b="1" dirty="0">
              <a:solidFill>
                <a:srgbClr val="FFFF00"/>
              </a:solidFill>
              <a:latin typeface="Trebuchet MS" pitchFamily="34" charset="0"/>
            </a:endParaRPr>
          </a:p>
          <a:p>
            <a:pPr algn="ctr" eaLnBrk="1" hangingPunct="1">
              <a:defRPr/>
            </a:pPr>
            <a:endParaRPr lang="en-US" sz="4700" b="1" dirty="0">
              <a:solidFill>
                <a:srgbClr val="FFFFFF"/>
              </a:solidFill>
              <a:latin typeface="Trebuchet MS" pitchFamily="34" charset="0"/>
            </a:endParaRPr>
          </a:p>
        </p:txBody>
      </p:sp>
      <p:sp>
        <p:nvSpPr>
          <p:cNvPr id="7" name="Rectangle 36"/>
          <p:cNvSpPr>
            <a:spLocks noChangeArrowheads="1"/>
          </p:cNvSpPr>
          <p:nvPr/>
        </p:nvSpPr>
        <p:spPr bwMode="auto">
          <a:xfrm>
            <a:off x="0" y="0"/>
            <a:ext cx="30275213" cy="6242050"/>
          </a:xfrm>
          <a:prstGeom prst="rect">
            <a:avLst/>
          </a:prstGeom>
          <a:solidFill>
            <a:schemeClr val="accent5">
              <a:lumMod val="75000"/>
            </a:schemeClr>
          </a:solidFill>
          <a:ln w="9525">
            <a:solidFill>
              <a:schemeClr val="tx1"/>
            </a:solidFill>
            <a:miter lim="800000"/>
            <a:headEnd/>
            <a:tailEnd/>
          </a:ln>
          <a:effectLst/>
        </p:spPr>
        <p:txBody>
          <a:bodyPr wrap="none" lIns="89551" tIns="44774" rIns="89551" bIns="44774" anchor="ctr"/>
          <a:lstStyle/>
          <a:p>
            <a:pPr defTabSz="4298410" eaLnBrk="1" fontAlgn="auto" hangingPunct="1">
              <a:spcBef>
                <a:spcPts val="0"/>
              </a:spcBef>
              <a:spcAft>
                <a:spcPts val="0"/>
              </a:spcAft>
              <a:defRPr/>
            </a:pPr>
            <a:endParaRPr lang="en-US" dirty="0">
              <a:latin typeface="+mn-lt"/>
            </a:endParaRPr>
          </a:p>
        </p:txBody>
      </p:sp>
      <p:sp>
        <p:nvSpPr>
          <p:cNvPr id="9" name="Rectangle 9"/>
          <p:cNvSpPr>
            <a:spLocks noChangeArrowheads="1"/>
          </p:cNvSpPr>
          <p:nvPr/>
        </p:nvSpPr>
        <p:spPr bwMode="auto">
          <a:xfrm>
            <a:off x="0" y="6248400"/>
            <a:ext cx="30275213" cy="198438"/>
          </a:xfrm>
          <a:prstGeom prst="rect">
            <a:avLst/>
          </a:prstGeom>
          <a:solidFill>
            <a:schemeClr val="accent5">
              <a:lumMod val="50000"/>
            </a:schemeClr>
          </a:solidFill>
          <a:ln w="152400">
            <a:noFill/>
            <a:miter lim="800000"/>
            <a:headEnd/>
            <a:tailEnd/>
          </a:ln>
          <a:effectLst/>
        </p:spPr>
        <p:txBody>
          <a:bodyPr wrap="none" lIns="89551" tIns="44774" rIns="89551" bIns="44774" anchor="ctr"/>
          <a:lstStyle/>
          <a:p>
            <a:pPr defTabSz="4298410" eaLnBrk="1" fontAlgn="auto" hangingPunct="1">
              <a:spcBef>
                <a:spcPts val="0"/>
              </a:spcBef>
              <a:spcAft>
                <a:spcPts val="0"/>
              </a:spcAft>
              <a:defRPr/>
            </a:pPr>
            <a:endParaRPr lang="en-US" dirty="0">
              <a:latin typeface="+mn-lt"/>
            </a:endParaRPr>
          </a:p>
        </p:txBody>
      </p:sp>
      <p:sp>
        <p:nvSpPr>
          <p:cNvPr id="1030" name="Text Box 14"/>
          <p:cNvSpPr txBox="1">
            <a:spLocks noChangeArrowheads="1"/>
          </p:cNvSpPr>
          <p:nvPr/>
        </p:nvSpPr>
        <p:spPr bwMode="auto">
          <a:xfrm>
            <a:off x="1538288" y="41989375"/>
            <a:ext cx="22352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381" tIns="44682" rIns="89381" bIns="44682">
            <a:spAutoFit/>
          </a:bodyPr>
          <a:lstStyle>
            <a:lvl1pPr>
              <a:defRPr sz="8500">
                <a:solidFill>
                  <a:schemeClr val="tx1"/>
                </a:solidFill>
                <a:latin typeface="Arial" charset="0"/>
              </a:defRPr>
            </a:lvl1pPr>
            <a:lvl2pPr marL="742950" indent="-285750">
              <a:defRPr sz="8500">
                <a:solidFill>
                  <a:schemeClr val="tx1"/>
                </a:solidFill>
                <a:latin typeface="Arial" charset="0"/>
              </a:defRPr>
            </a:lvl2pPr>
            <a:lvl3pPr marL="1143000" indent="-228600">
              <a:defRPr sz="8500">
                <a:solidFill>
                  <a:schemeClr val="tx1"/>
                </a:solidFill>
                <a:latin typeface="Arial" charset="0"/>
              </a:defRPr>
            </a:lvl3pPr>
            <a:lvl4pPr marL="1600200" indent="-228600">
              <a:defRPr sz="8500">
                <a:solidFill>
                  <a:schemeClr val="tx1"/>
                </a:solidFill>
                <a:latin typeface="Arial" charset="0"/>
              </a:defRPr>
            </a:lvl4pPr>
            <a:lvl5pPr marL="2057400" indent="-228600">
              <a:defRPr sz="8500">
                <a:solidFill>
                  <a:schemeClr val="tx1"/>
                </a:solidFill>
                <a:latin typeface="Arial" charset="0"/>
              </a:defRPr>
            </a:lvl5pPr>
            <a:lvl6pPr marL="2514600" indent="-228600" defTabSz="4297363" eaLnBrk="0" fontAlgn="base" hangingPunct="0">
              <a:spcBef>
                <a:spcPct val="0"/>
              </a:spcBef>
              <a:spcAft>
                <a:spcPct val="0"/>
              </a:spcAft>
              <a:defRPr sz="8500">
                <a:solidFill>
                  <a:schemeClr val="tx1"/>
                </a:solidFill>
                <a:latin typeface="Arial" charset="0"/>
              </a:defRPr>
            </a:lvl6pPr>
            <a:lvl7pPr marL="2971800" indent="-228600" defTabSz="4297363" eaLnBrk="0" fontAlgn="base" hangingPunct="0">
              <a:spcBef>
                <a:spcPct val="0"/>
              </a:spcBef>
              <a:spcAft>
                <a:spcPct val="0"/>
              </a:spcAft>
              <a:defRPr sz="8500">
                <a:solidFill>
                  <a:schemeClr val="tx1"/>
                </a:solidFill>
                <a:latin typeface="Arial" charset="0"/>
              </a:defRPr>
            </a:lvl7pPr>
            <a:lvl8pPr marL="3429000" indent="-228600" defTabSz="4297363" eaLnBrk="0" fontAlgn="base" hangingPunct="0">
              <a:spcBef>
                <a:spcPct val="0"/>
              </a:spcBef>
              <a:spcAft>
                <a:spcPct val="0"/>
              </a:spcAft>
              <a:defRPr sz="8500">
                <a:solidFill>
                  <a:schemeClr val="tx1"/>
                </a:solidFill>
                <a:latin typeface="Arial" charset="0"/>
              </a:defRPr>
            </a:lvl8pPr>
            <a:lvl9pPr marL="3886200" indent="-228600" defTabSz="4297363" eaLnBrk="0" fontAlgn="base" hangingPunct="0">
              <a:spcBef>
                <a:spcPct val="0"/>
              </a:spcBef>
              <a:spcAft>
                <a:spcPct val="0"/>
              </a:spcAft>
              <a:defRPr sz="8500">
                <a:solidFill>
                  <a:schemeClr val="tx1"/>
                </a:solidFill>
                <a:latin typeface="Arial" charset="0"/>
              </a:defRPr>
            </a:lvl9pPr>
          </a:lstStyle>
          <a:p>
            <a:pPr>
              <a:lnSpc>
                <a:spcPct val="65000"/>
              </a:lnSpc>
              <a:spcBef>
                <a:spcPct val="50000"/>
              </a:spcBef>
              <a:defRPr/>
            </a:pPr>
            <a:r>
              <a:rPr lang="en-US" altLang="en-US" sz="500" b="1" smtClean="0">
                <a:solidFill>
                  <a:srgbClr val="BFBFBF"/>
                </a:solidFill>
              </a:rPr>
              <a:t>RESEARCH POSTER PRESENTATION DESIGN © 2012</a:t>
            </a:r>
          </a:p>
          <a:p>
            <a:pPr>
              <a:lnSpc>
                <a:spcPct val="65000"/>
              </a:lnSpc>
              <a:spcBef>
                <a:spcPct val="50000"/>
              </a:spcBef>
              <a:defRPr/>
            </a:pPr>
            <a:r>
              <a:rPr lang="en-US" altLang="en-US" sz="1000" b="1" smtClean="0">
                <a:solidFill>
                  <a:srgbClr val="BFBFBF"/>
                </a:solidFill>
              </a:rPr>
              <a:t>www.PosterPresentations.com</a:t>
            </a:r>
          </a:p>
        </p:txBody>
      </p:sp>
      <p:sp>
        <p:nvSpPr>
          <p:cNvPr id="34" name="Rectangle 33"/>
          <p:cNvSpPr/>
          <p:nvPr/>
        </p:nvSpPr>
        <p:spPr>
          <a:xfrm>
            <a:off x="-14619288" y="29140150"/>
            <a:ext cx="14371638" cy="10112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89551" tIns="44774" rIns="89551" bIns="44774" anchor="ctr"/>
          <a:lstStyle/>
          <a:p>
            <a:pPr algn="ctr" defTabSz="4298410" eaLnBrk="1" fontAlgn="auto" hangingPunct="1">
              <a:spcBef>
                <a:spcPts val="0"/>
              </a:spcBef>
              <a:spcAft>
                <a:spcPts val="0"/>
              </a:spcAft>
              <a:defRPr/>
            </a:pPr>
            <a:endParaRPr lang="en-US" dirty="0"/>
          </a:p>
        </p:txBody>
      </p:sp>
      <p:pic>
        <p:nvPicPr>
          <p:cNvPr id="10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89025" y="15894050"/>
            <a:ext cx="5330825" cy="302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4338" y="19037300"/>
            <a:ext cx="636588" cy="454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34" name="TextBox 43"/>
          <p:cNvSpPr txBox="1">
            <a:spLocks noChangeArrowheads="1"/>
          </p:cNvSpPr>
          <p:nvPr/>
        </p:nvSpPr>
        <p:spPr bwMode="auto">
          <a:xfrm>
            <a:off x="30738763" y="39384288"/>
            <a:ext cx="9759950" cy="286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551" tIns="44774" rIns="89551" bIns="44774">
            <a:spAutoFit/>
          </a:bodyPr>
          <a:lstStyle>
            <a:lvl1pPr>
              <a:defRPr sz="8500">
                <a:solidFill>
                  <a:schemeClr val="tx1"/>
                </a:solidFill>
                <a:latin typeface="Arial" charset="0"/>
              </a:defRPr>
            </a:lvl1pPr>
            <a:lvl2pPr marL="742950" indent="-285750">
              <a:defRPr sz="8500">
                <a:solidFill>
                  <a:schemeClr val="tx1"/>
                </a:solidFill>
                <a:latin typeface="Arial" charset="0"/>
              </a:defRPr>
            </a:lvl2pPr>
            <a:lvl3pPr marL="1143000" indent="-228600">
              <a:defRPr sz="8500">
                <a:solidFill>
                  <a:schemeClr val="tx1"/>
                </a:solidFill>
                <a:latin typeface="Arial" charset="0"/>
              </a:defRPr>
            </a:lvl3pPr>
            <a:lvl4pPr marL="1600200" indent="-228600">
              <a:defRPr sz="8500">
                <a:solidFill>
                  <a:schemeClr val="tx1"/>
                </a:solidFill>
                <a:latin typeface="Arial" charset="0"/>
              </a:defRPr>
            </a:lvl4pPr>
            <a:lvl5pPr marL="2057400" indent="-228600">
              <a:defRPr sz="8500">
                <a:solidFill>
                  <a:schemeClr val="tx1"/>
                </a:solidFill>
                <a:latin typeface="Arial" charset="0"/>
              </a:defRPr>
            </a:lvl5pPr>
            <a:lvl6pPr marL="2514600" indent="-228600" defTabSz="4297363" eaLnBrk="0" fontAlgn="base" hangingPunct="0">
              <a:spcBef>
                <a:spcPct val="0"/>
              </a:spcBef>
              <a:spcAft>
                <a:spcPct val="0"/>
              </a:spcAft>
              <a:defRPr sz="8500">
                <a:solidFill>
                  <a:schemeClr val="tx1"/>
                </a:solidFill>
                <a:latin typeface="Arial" charset="0"/>
              </a:defRPr>
            </a:lvl6pPr>
            <a:lvl7pPr marL="2971800" indent="-228600" defTabSz="4297363" eaLnBrk="0" fontAlgn="base" hangingPunct="0">
              <a:spcBef>
                <a:spcPct val="0"/>
              </a:spcBef>
              <a:spcAft>
                <a:spcPct val="0"/>
              </a:spcAft>
              <a:defRPr sz="8500">
                <a:solidFill>
                  <a:schemeClr val="tx1"/>
                </a:solidFill>
                <a:latin typeface="Arial" charset="0"/>
              </a:defRPr>
            </a:lvl7pPr>
            <a:lvl8pPr marL="3429000" indent="-228600" defTabSz="4297363" eaLnBrk="0" fontAlgn="base" hangingPunct="0">
              <a:spcBef>
                <a:spcPct val="0"/>
              </a:spcBef>
              <a:spcAft>
                <a:spcPct val="0"/>
              </a:spcAft>
              <a:defRPr sz="8500">
                <a:solidFill>
                  <a:schemeClr val="tx1"/>
                </a:solidFill>
                <a:latin typeface="Arial" charset="0"/>
              </a:defRPr>
            </a:lvl8pPr>
            <a:lvl9pPr marL="3886200" indent="-228600" defTabSz="4297363" eaLnBrk="0" fontAlgn="base" hangingPunct="0">
              <a:spcBef>
                <a:spcPct val="0"/>
              </a:spcBef>
              <a:spcAft>
                <a:spcPct val="0"/>
              </a:spcAft>
              <a:defRPr sz="8500">
                <a:solidFill>
                  <a:schemeClr val="tx1"/>
                </a:solidFill>
                <a:latin typeface="Arial" charset="0"/>
              </a:defRPr>
            </a:lvl9pPr>
          </a:lstStyle>
          <a:p>
            <a:pPr eaLnBrk="1" hangingPunct="1">
              <a:defRPr/>
            </a:pPr>
            <a:r>
              <a:rPr lang="en-US" altLang="en-US" sz="4700" smtClean="0">
                <a:solidFill>
                  <a:schemeClr val="bg1"/>
                </a:solidFill>
                <a:latin typeface="Calibri" pitchFamily="34" charset="0"/>
              </a:rPr>
              <a:t>© 2013 PosterPresentations.com</a:t>
            </a:r>
            <a:br>
              <a:rPr lang="en-US" altLang="en-US" sz="4700" smtClean="0">
                <a:solidFill>
                  <a:schemeClr val="bg1"/>
                </a:solidFill>
                <a:latin typeface="Calibri" pitchFamily="34" charset="0"/>
              </a:rPr>
            </a:br>
            <a:r>
              <a:rPr lang="en-US" altLang="en-US" sz="4700" smtClean="0">
                <a:solidFill>
                  <a:schemeClr val="bg1"/>
                </a:solidFill>
                <a:latin typeface="Calibri" pitchFamily="34" charset="0"/>
              </a:rPr>
              <a:t>    </a:t>
            </a:r>
            <a:r>
              <a:rPr lang="en-US" altLang="en-US" sz="4300" smtClean="0">
                <a:solidFill>
                  <a:schemeClr val="bg1"/>
                </a:solidFill>
                <a:latin typeface="Calibri" pitchFamily="34" charset="0"/>
              </a:rPr>
              <a:t>2117 Fourth Street , Unit C</a:t>
            </a:r>
            <a:br>
              <a:rPr lang="en-US" altLang="en-US" sz="4300" smtClean="0">
                <a:solidFill>
                  <a:schemeClr val="bg1"/>
                </a:solidFill>
                <a:latin typeface="Calibri" pitchFamily="34" charset="0"/>
              </a:rPr>
            </a:br>
            <a:r>
              <a:rPr lang="en-US" altLang="en-US" sz="4300" smtClean="0">
                <a:solidFill>
                  <a:schemeClr val="bg1"/>
                </a:solidFill>
                <a:latin typeface="Calibri" pitchFamily="34" charset="0"/>
              </a:rPr>
              <a:t>    Berkeley CA 94710</a:t>
            </a:r>
            <a:br>
              <a:rPr lang="en-US" altLang="en-US" sz="4300" smtClean="0">
                <a:solidFill>
                  <a:schemeClr val="bg1"/>
                </a:solidFill>
                <a:latin typeface="Calibri" pitchFamily="34" charset="0"/>
              </a:rPr>
            </a:br>
            <a:r>
              <a:rPr lang="en-US" altLang="en-US" sz="4300" smtClean="0">
                <a:solidFill>
                  <a:schemeClr val="bg1"/>
                </a:solidFill>
                <a:latin typeface="Calibri" pitchFamily="34" charset="0"/>
              </a:rPr>
              <a:t>    </a:t>
            </a:r>
            <a:r>
              <a:rPr lang="en-US" altLang="en-US" sz="4300" b="1" smtClean="0">
                <a:solidFill>
                  <a:srgbClr val="FFFF00"/>
                </a:solidFill>
                <a:latin typeface="Calibri" pitchFamily="34" charset="0"/>
              </a:rPr>
              <a:t>posterpresenter@gmail.com</a:t>
            </a:r>
            <a:endParaRPr lang="en-US" altLang="en-US" sz="4700" b="1" smtClean="0">
              <a:solidFill>
                <a:srgbClr val="FFFF00"/>
              </a:solidFill>
              <a:latin typeface="Calibri" pitchFamily="34" charset="0"/>
            </a:endParaRPr>
          </a:p>
        </p:txBody>
      </p:sp>
      <p:grpSp>
        <p:nvGrpSpPr>
          <p:cNvPr id="1035" name="Group 39"/>
          <p:cNvGrpSpPr>
            <a:grpSpLocks/>
          </p:cNvGrpSpPr>
          <p:nvPr/>
        </p:nvGrpSpPr>
        <p:grpSpPr bwMode="auto">
          <a:xfrm>
            <a:off x="-14122400" y="40786050"/>
            <a:ext cx="13452475" cy="1643063"/>
            <a:chOff x="44242388" y="28054064"/>
            <a:chExt cx="9771398" cy="1090621"/>
          </a:xfrm>
        </p:grpSpPr>
        <p:sp>
          <p:nvSpPr>
            <p:cNvPr id="35" name="Rounded Rectangle 34"/>
            <p:cNvSpPr/>
            <p:nvPr userDrawn="1"/>
          </p:nvSpPr>
          <p:spPr>
            <a:xfrm>
              <a:off x="44242388" y="28054064"/>
              <a:ext cx="9771398" cy="10906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298410" eaLnBrk="1" fontAlgn="auto" hangingPunct="1">
                <a:spcBef>
                  <a:spcPts val="0"/>
                </a:spcBef>
                <a:spcAft>
                  <a:spcPts val="0"/>
                </a:spcAft>
                <a:defRPr/>
              </a:pPr>
              <a:endParaRPr lang="en-US" dirty="0"/>
            </a:p>
          </p:txBody>
        </p:sp>
        <p:pic>
          <p:nvPicPr>
            <p:cNvPr id="1043" name="Picture 7" descr="http://t2.gstatic.com/images?q=tbn:ANd9GcR4APHC6TT9w54M2zn_pvCiBxUNcspYPoVxirLRphBoJabfSvu7zw">
              <a:hlinkClick r:id="rId5"/>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4368327" y="28152425"/>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 name="TextBox 32"/>
            <p:cNvSpPr txBox="1">
              <a:spLocks noChangeArrowheads="1"/>
            </p:cNvSpPr>
            <p:nvPr userDrawn="1"/>
          </p:nvSpPr>
          <p:spPr bwMode="auto">
            <a:xfrm>
              <a:off x="45342449" y="28243737"/>
              <a:ext cx="8671337" cy="735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500">
                  <a:solidFill>
                    <a:schemeClr val="tx1"/>
                  </a:solidFill>
                  <a:latin typeface="Arial" charset="0"/>
                </a:defRPr>
              </a:lvl1pPr>
              <a:lvl2pPr marL="742950" indent="-285750">
                <a:defRPr sz="8500">
                  <a:solidFill>
                    <a:schemeClr val="tx1"/>
                  </a:solidFill>
                  <a:latin typeface="Arial" charset="0"/>
                </a:defRPr>
              </a:lvl2pPr>
              <a:lvl3pPr marL="1143000" indent="-228600">
                <a:defRPr sz="8500">
                  <a:solidFill>
                    <a:schemeClr val="tx1"/>
                  </a:solidFill>
                  <a:latin typeface="Arial" charset="0"/>
                </a:defRPr>
              </a:lvl3pPr>
              <a:lvl4pPr marL="1600200" indent="-228600">
                <a:defRPr sz="8500">
                  <a:solidFill>
                    <a:schemeClr val="tx1"/>
                  </a:solidFill>
                  <a:latin typeface="Arial" charset="0"/>
                </a:defRPr>
              </a:lvl4pPr>
              <a:lvl5pPr marL="2057400" indent="-228600">
                <a:defRPr sz="8500">
                  <a:solidFill>
                    <a:schemeClr val="tx1"/>
                  </a:solidFill>
                  <a:latin typeface="Arial" charset="0"/>
                </a:defRPr>
              </a:lvl5pPr>
              <a:lvl6pPr marL="2514600" indent="-228600" defTabSz="4297363" eaLnBrk="0" fontAlgn="base" hangingPunct="0">
                <a:spcBef>
                  <a:spcPct val="0"/>
                </a:spcBef>
                <a:spcAft>
                  <a:spcPct val="0"/>
                </a:spcAft>
                <a:defRPr sz="8500">
                  <a:solidFill>
                    <a:schemeClr val="tx1"/>
                  </a:solidFill>
                  <a:latin typeface="Arial" charset="0"/>
                </a:defRPr>
              </a:lvl6pPr>
              <a:lvl7pPr marL="2971800" indent="-228600" defTabSz="4297363" eaLnBrk="0" fontAlgn="base" hangingPunct="0">
                <a:spcBef>
                  <a:spcPct val="0"/>
                </a:spcBef>
                <a:spcAft>
                  <a:spcPct val="0"/>
                </a:spcAft>
                <a:defRPr sz="8500">
                  <a:solidFill>
                    <a:schemeClr val="tx1"/>
                  </a:solidFill>
                  <a:latin typeface="Arial" charset="0"/>
                </a:defRPr>
              </a:lvl7pPr>
              <a:lvl8pPr marL="3429000" indent="-228600" defTabSz="4297363" eaLnBrk="0" fontAlgn="base" hangingPunct="0">
                <a:spcBef>
                  <a:spcPct val="0"/>
                </a:spcBef>
                <a:spcAft>
                  <a:spcPct val="0"/>
                </a:spcAft>
                <a:defRPr sz="8500">
                  <a:solidFill>
                    <a:schemeClr val="tx1"/>
                  </a:solidFill>
                  <a:latin typeface="Arial" charset="0"/>
                </a:defRPr>
              </a:lvl8pPr>
              <a:lvl9pPr marL="3886200" indent="-228600" defTabSz="4297363" eaLnBrk="0" fontAlgn="base" hangingPunct="0">
                <a:spcBef>
                  <a:spcPct val="0"/>
                </a:spcBef>
                <a:spcAft>
                  <a:spcPct val="0"/>
                </a:spcAft>
                <a:defRPr sz="8500">
                  <a:solidFill>
                    <a:schemeClr val="tx1"/>
                  </a:solidFill>
                  <a:latin typeface="Arial" charset="0"/>
                </a:defRPr>
              </a:lvl9pPr>
            </a:lstStyle>
            <a:p>
              <a:pPr eaLnBrk="1" hangingPunct="1">
                <a:defRPr/>
              </a:pPr>
              <a:r>
                <a:rPr lang="en-US" altLang="en-US" sz="3300" smtClean="0">
                  <a:solidFill>
                    <a:schemeClr val="tx2"/>
                  </a:solidFill>
                  <a:latin typeface="Trebuchet MS" pitchFamily="34" charset="0"/>
                </a:rPr>
                <a:t>Student discounts are available on our Facebook page.</a:t>
              </a:r>
              <a:br>
                <a:rPr lang="en-US" altLang="en-US" sz="3300" smtClean="0">
                  <a:solidFill>
                    <a:schemeClr val="tx2"/>
                  </a:solidFill>
                  <a:latin typeface="Trebuchet MS" pitchFamily="34" charset="0"/>
                </a:rPr>
              </a:br>
              <a:r>
                <a:rPr lang="en-US" altLang="en-US" sz="3300" smtClean="0">
                  <a:solidFill>
                    <a:schemeClr val="tx2"/>
                  </a:solidFill>
                  <a:latin typeface="Trebuchet MS" pitchFamily="34" charset="0"/>
                </a:rPr>
                <a:t>Go to </a:t>
              </a:r>
              <a:r>
                <a:rPr lang="en-US" altLang="en-US" sz="3300" u="sng" smtClean="0">
                  <a:solidFill>
                    <a:schemeClr val="tx2"/>
                  </a:solidFill>
                  <a:latin typeface="Trebuchet MS" pitchFamily="34" charset="0"/>
                </a:rPr>
                <a:t>PosterPresentations.com</a:t>
              </a:r>
              <a:r>
                <a:rPr lang="en-US" altLang="en-US" sz="3300" smtClean="0">
                  <a:solidFill>
                    <a:schemeClr val="tx2"/>
                  </a:solidFill>
                  <a:latin typeface="Trebuchet MS" pitchFamily="34" charset="0"/>
                </a:rPr>
                <a:t> and click on the FB icon. </a:t>
              </a:r>
            </a:p>
          </p:txBody>
        </p:sp>
      </p:grpSp>
      <p:cxnSp>
        <p:nvCxnSpPr>
          <p:cNvPr id="43" name="Straight Connector 42"/>
          <p:cNvCxnSpPr/>
          <p:nvPr/>
        </p:nvCxnSpPr>
        <p:spPr>
          <a:xfrm>
            <a:off x="30503813" y="38823900"/>
            <a:ext cx="14397037" cy="317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4589125" y="14216063"/>
            <a:ext cx="14358937" cy="4762"/>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0511750" y="6338888"/>
            <a:ext cx="14389100" cy="317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6" name="Rectangle 33"/>
          <p:cNvSpPr>
            <a:spLocks noChangeArrowheads="1"/>
          </p:cNvSpPr>
          <p:nvPr/>
        </p:nvSpPr>
        <p:spPr bwMode="auto">
          <a:xfrm>
            <a:off x="635000" y="6829425"/>
            <a:ext cx="14290675" cy="34777363"/>
          </a:xfrm>
          <a:prstGeom prst="roundRect">
            <a:avLst>
              <a:gd name="adj" fmla="val 3215"/>
            </a:avLst>
          </a:prstGeom>
          <a:gradFill flip="none" rotWithShape="1">
            <a:gsLst>
              <a:gs pos="0">
                <a:schemeClr val="accent1">
                  <a:tint val="66000"/>
                  <a:satMod val="160000"/>
                </a:schemeClr>
              </a:gs>
              <a:gs pos="0">
                <a:srgbClr val="CDD2DE"/>
              </a:gs>
              <a:gs pos="100000">
                <a:srgbClr val="F3F5FA"/>
              </a:gs>
            </a:gsLst>
            <a:lin ang="16200000" scaled="1"/>
            <a:tileRect/>
          </a:gradFill>
          <a:ln w="9525">
            <a:solidFill>
              <a:schemeClr val="tx2"/>
            </a:solidFill>
            <a:miter lim="800000"/>
            <a:headEnd/>
            <a:tailEnd/>
          </a:ln>
          <a:effectLst/>
        </p:spPr>
        <p:txBody>
          <a:bodyPr wrap="none" lIns="89551" tIns="44774" rIns="89551" bIns="44774" anchor="ctr"/>
          <a:lstStyle/>
          <a:p>
            <a:pPr defTabSz="4298410" eaLnBrk="1" fontAlgn="auto" hangingPunct="1">
              <a:spcBef>
                <a:spcPts val="0"/>
              </a:spcBef>
              <a:spcAft>
                <a:spcPts val="0"/>
              </a:spcAft>
              <a:defRPr/>
            </a:pPr>
            <a:endParaRPr lang="en-US" dirty="0">
              <a:latin typeface="+mn-lt"/>
            </a:endParaRPr>
          </a:p>
        </p:txBody>
      </p:sp>
      <p:sp>
        <p:nvSpPr>
          <p:cNvPr id="21" name="Rectangle 33"/>
          <p:cNvSpPr>
            <a:spLocks noChangeArrowheads="1"/>
          </p:cNvSpPr>
          <p:nvPr/>
        </p:nvSpPr>
        <p:spPr bwMode="auto">
          <a:xfrm>
            <a:off x="15349538" y="6829425"/>
            <a:ext cx="14290675" cy="34777363"/>
          </a:xfrm>
          <a:prstGeom prst="roundRect">
            <a:avLst>
              <a:gd name="adj" fmla="val 3215"/>
            </a:avLst>
          </a:prstGeom>
          <a:gradFill flip="none" rotWithShape="1">
            <a:gsLst>
              <a:gs pos="0">
                <a:schemeClr val="accent1">
                  <a:tint val="66000"/>
                  <a:satMod val="160000"/>
                </a:schemeClr>
              </a:gs>
              <a:gs pos="0">
                <a:srgbClr val="CDD2DE"/>
              </a:gs>
              <a:gs pos="100000">
                <a:srgbClr val="F3F5FA"/>
              </a:gs>
            </a:gsLst>
            <a:lin ang="16200000" scaled="1"/>
            <a:tileRect/>
          </a:gradFill>
          <a:ln w="9525">
            <a:solidFill>
              <a:schemeClr val="tx2"/>
            </a:solidFill>
            <a:miter lim="800000"/>
            <a:headEnd/>
            <a:tailEnd/>
          </a:ln>
          <a:effectLst/>
        </p:spPr>
        <p:txBody>
          <a:bodyPr wrap="none" lIns="89551" tIns="44774" rIns="89551" bIns="44774" anchor="ctr"/>
          <a:lstStyle/>
          <a:p>
            <a:pPr defTabSz="4298410" eaLnBrk="1" fontAlgn="auto" hangingPunct="1">
              <a:spcBef>
                <a:spcPts val="0"/>
              </a:spcBef>
              <a:spcAft>
                <a:spcPts val="0"/>
              </a:spcAft>
              <a:defRPr/>
            </a:pPr>
            <a:endParaRPr lang="en-US" dirty="0">
              <a:latin typeface="+mn-lt"/>
            </a:endParaRPr>
          </a:p>
        </p:txBody>
      </p:sp>
      <p:sp>
        <p:nvSpPr>
          <p:cNvPr id="22" name="Rectangle 21"/>
          <p:cNvSpPr/>
          <p:nvPr/>
        </p:nvSpPr>
        <p:spPr>
          <a:xfrm>
            <a:off x="-14601825" y="25141238"/>
            <a:ext cx="14371637" cy="101123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89551" tIns="44774" rIns="89551" bIns="44774" anchor="ctr"/>
          <a:lstStyle/>
          <a:p>
            <a:pPr algn="ctr" defTabSz="4298410" eaLnBrk="1" fontAlgn="auto" hangingPunct="1">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52" r:id="rId1"/>
  </p:sldLayoutIdLst>
  <p:timing>
    <p:tnLst>
      <p:par>
        <p:cTn id="1" dur="indefinite" restart="never" nodeType="tmRoot"/>
      </p:par>
    </p:tnLst>
  </p:timing>
  <p:txStyles>
    <p:titleStyle>
      <a:lvl1pPr algn="ctr" defTabSz="4297363" rtl="0" eaLnBrk="0" fontAlgn="base" hangingPunct="0">
        <a:spcBef>
          <a:spcPct val="0"/>
        </a:spcBef>
        <a:spcAft>
          <a:spcPct val="0"/>
        </a:spcAft>
        <a:defRPr sz="8500" kern="1200">
          <a:solidFill>
            <a:schemeClr val="bg1"/>
          </a:solidFill>
          <a:latin typeface="Trebuchet MS" pitchFamily="34" charset="0"/>
          <a:ea typeface="+mj-ea"/>
          <a:cs typeface="+mj-cs"/>
        </a:defRPr>
      </a:lvl1pPr>
      <a:lvl2pPr algn="ctr" defTabSz="4297363" rtl="0" eaLnBrk="0" fontAlgn="base" hangingPunct="0">
        <a:spcBef>
          <a:spcPct val="0"/>
        </a:spcBef>
        <a:spcAft>
          <a:spcPct val="0"/>
        </a:spcAft>
        <a:defRPr sz="8500">
          <a:solidFill>
            <a:schemeClr val="bg1"/>
          </a:solidFill>
          <a:latin typeface="Trebuchet MS" pitchFamily="34" charset="0"/>
        </a:defRPr>
      </a:lvl2pPr>
      <a:lvl3pPr algn="ctr" defTabSz="4297363" rtl="0" eaLnBrk="0" fontAlgn="base" hangingPunct="0">
        <a:spcBef>
          <a:spcPct val="0"/>
        </a:spcBef>
        <a:spcAft>
          <a:spcPct val="0"/>
        </a:spcAft>
        <a:defRPr sz="8500">
          <a:solidFill>
            <a:schemeClr val="bg1"/>
          </a:solidFill>
          <a:latin typeface="Trebuchet MS" pitchFamily="34" charset="0"/>
        </a:defRPr>
      </a:lvl3pPr>
      <a:lvl4pPr algn="ctr" defTabSz="4297363" rtl="0" eaLnBrk="0" fontAlgn="base" hangingPunct="0">
        <a:spcBef>
          <a:spcPct val="0"/>
        </a:spcBef>
        <a:spcAft>
          <a:spcPct val="0"/>
        </a:spcAft>
        <a:defRPr sz="8500">
          <a:solidFill>
            <a:schemeClr val="bg1"/>
          </a:solidFill>
          <a:latin typeface="Trebuchet MS" pitchFamily="34" charset="0"/>
        </a:defRPr>
      </a:lvl4pPr>
      <a:lvl5pPr algn="ctr" defTabSz="4297363" rtl="0" eaLnBrk="0" fontAlgn="base" hangingPunct="0">
        <a:spcBef>
          <a:spcPct val="0"/>
        </a:spcBef>
        <a:spcAft>
          <a:spcPct val="0"/>
        </a:spcAft>
        <a:defRPr sz="8500">
          <a:solidFill>
            <a:schemeClr val="bg1"/>
          </a:solidFill>
          <a:latin typeface="Trebuchet MS" pitchFamily="34" charset="0"/>
        </a:defRPr>
      </a:lvl5pPr>
      <a:lvl6pPr marL="457200" algn="ctr" defTabSz="4297363" rtl="0" fontAlgn="base">
        <a:spcBef>
          <a:spcPct val="0"/>
        </a:spcBef>
        <a:spcAft>
          <a:spcPct val="0"/>
        </a:spcAft>
        <a:defRPr sz="8500">
          <a:solidFill>
            <a:schemeClr val="bg1"/>
          </a:solidFill>
          <a:latin typeface="Trebuchet MS" pitchFamily="34" charset="0"/>
        </a:defRPr>
      </a:lvl6pPr>
      <a:lvl7pPr marL="914400" algn="ctr" defTabSz="4297363" rtl="0" fontAlgn="base">
        <a:spcBef>
          <a:spcPct val="0"/>
        </a:spcBef>
        <a:spcAft>
          <a:spcPct val="0"/>
        </a:spcAft>
        <a:defRPr sz="8500">
          <a:solidFill>
            <a:schemeClr val="bg1"/>
          </a:solidFill>
          <a:latin typeface="Trebuchet MS" pitchFamily="34" charset="0"/>
        </a:defRPr>
      </a:lvl7pPr>
      <a:lvl8pPr marL="1371600" algn="ctr" defTabSz="4297363" rtl="0" fontAlgn="base">
        <a:spcBef>
          <a:spcPct val="0"/>
        </a:spcBef>
        <a:spcAft>
          <a:spcPct val="0"/>
        </a:spcAft>
        <a:defRPr sz="8500">
          <a:solidFill>
            <a:schemeClr val="bg1"/>
          </a:solidFill>
          <a:latin typeface="Trebuchet MS" pitchFamily="34" charset="0"/>
        </a:defRPr>
      </a:lvl8pPr>
      <a:lvl9pPr marL="1828800" algn="ctr" defTabSz="4297363" rtl="0" fontAlgn="base">
        <a:spcBef>
          <a:spcPct val="0"/>
        </a:spcBef>
        <a:spcAft>
          <a:spcPct val="0"/>
        </a:spcAft>
        <a:defRPr sz="8500">
          <a:solidFill>
            <a:schemeClr val="bg1"/>
          </a:solidFill>
          <a:latin typeface="Trebuchet MS" pitchFamily="34" charset="0"/>
        </a:defRPr>
      </a:lvl9pPr>
    </p:titleStyle>
    <p:bodyStyle>
      <a:lvl1pPr marL="1611313" indent="-1611313" algn="l" defTabSz="4297363" rtl="0" eaLnBrk="0" fontAlgn="base" hangingPunct="0">
        <a:spcBef>
          <a:spcPct val="20000"/>
        </a:spcBef>
        <a:spcAft>
          <a:spcPct val="0"/>
        </a:spcAft>
        <a:buFont typeface="Arial" pitchFamily="34" charset="0"/>
        <a:buChar char="•"/>
        <a:defRPr sz="15100" kern="1200">
          <a:solidFill>
            <a:schemeClr val="tx1"/>
          </a:solidFill>
          <a:latin typeface="+mn-lt"/>
          <a:ea typeface="+mn-ea"/>
          <a:cs typeface="+mn-cs"/>
        </a:defRPr>
      </a:lvl1pPr>
      <a:lvl2pPr marL="3490913" indent="-1343025" algn="l" defTabSz="4297363" rtl="0" eaLnBrk="0" fontAlgn="base" hangingPunct="0">
        <a:spcBef>
          <a:spcPct val="20000"/>
        </a:spcBef>
        <a:spcAft>
          <a:spcPct val="0"/>
        </a:spcAft>
        <a:buFont typeface="Arial" pitchFamily="34" charset="0"/>
        <a:buChar char="–"/>
        <a:defRPr sz="13300" kern="1200">
          <a:solidFill>
            <a:schemeClr val="tx1"/>
          </a:solidFill>
          <a:latin typeface="+mn-lt"/>
          <a:ea typeface="+mn-ea"/>
          <a:cs typeface="+mn-cs"/>
        </a:defRPr>
      </a:lvl2pPr>
      <a:lvl3pPr marL="5372100" indent="-1073150" algn="l" defTabSz="4297363" rtl="0" eaLnBrk="0" fontAlgn="base" hangingPunct="0">
        <a:spcBef>
          <a:spcPct val="20000"/>
        </a:spcBef>
        <a:spcAft>
          <a:spcPct val="0"/>
        </a:spcAft>
        <a:buFont typeface="Arial" pitchFamily="34" charset="0"/>
        <a:buChar char="•"/>
        <a:defRPr sz="11300" kern="1200">
          <a:solidFill>
            <a:schemeClr val="tx1"/>
          </a:solidFill>
          <a:latin typeface="+mn-lt"/>
          <a:ea typeface="+mn-ea"/>
          <a:cs typeface="+mn-cs"/>
        </a:defRPr>
      </a:lvl3pPr>
      <a:lvl4pPr marL="7521575" indent="-1073150" algn="l" defTabSz="4297363" rtl="0" eaLnBrk="0" fontAlgn="base" hangingPunct="0">
        <a:spcBef>
          <a:spcPct val="20000"/>
        </a:spcBef>
        <a:spcAft>
          <a:spcPct val="0"/>
        </a:spcAft>
        <a:buFont typeface="Arial" pitchFamily="34" charset="0"/>
        <a:buChar char="–"/>
        <a:defRPr sz="9500" kern="1200">
          <a:solidFill>
            <a:schemeClr val="tx1"/>
          </a:solidFill>
          <a:latin typeface="+mn-lt"/>
          <a:ea typeface="+mn-ea"/>
          <a:cs typeface="+mn-cs"/>
        </a:defRPr>
      </a:lvl4pPr>
      <a:lvl5pPr marL="9671050" indent="-1073150" algn="l" defTabSz="4297363" rtl="0" eaLnBrk="0" fontAlgn="base" hangingPunct="0">
        <a:spcBef>
          <a:spcPct val="20000"/>
        </a:spcBef>
        <a:spcAft>
          <a:spcPct val="0"/>
        </a:spcAft>
        <a:buFont typeface="Arial" pitchFamily="34" charset="0"/>
        <a:buChar char="»"/>
        <a:defRPr sz="9500" kern="1200">
          <a:solidFill>
            <a:schemeClr val="tx1"/>
          </a:solidFill>
          <a:latin typeface="+mn-lt"/>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p:bodyStyle>
    <p:otherStyle>
      <a:defPPr>
        <a:defRPr lang="en-US"/>
      </a:defPPr>
      <a:lvl1pPr marL="0" algn="l" defTabSz="4298410" rtl="0" eaLnBrk="1" latinLnBrk="0" hangingPunct="1">
        <a:defRPr sz="8500" kern="1200">
          <a:solidFill>
            <a:schemeClr val="tx1"/>
          </a:solidFill>
          <a:latin typeface="+mn-lt"/>
          <a:ea typeface="+mn-ea"/>
          <a:cs typeface="+mn-cs"/>
        </a:defRPr>
      </a:lvl1pPr>
      <a:lvl2pPr marL="2149205" algn="l" defTabSz="4298410" rtl="0" eaLnBrk="1" latinLnBrk="0" hangingPunct="1">
        <a:defRPr sz="8500" kern="1200">
          <a:solidFill>
            <a:schemeClr val="tx1"/>
          </a:solidFill>
          <a:latin typeface="+mn-lt"/>
          <a:ea typeface="+mn-ea"/>
          <a:cs typeface="+mn-cs"/>
        </a:defRPr>
      </a:lvl2pPr>
      <a:lvl3pPr marL="4298410" algn="l" defTabSz="4298410" rtl="0" eaLnBrk="1" latinLnBrk="0" hangingPunct="1">
        <a:defRPr sz="8500" kern="1200">
          <a:solidFill>
            <a:schemeClr val="tx1"/>
          </a:solidFill>
          <a:latin typeface="+mn-lt"/>
          <a:ea typeface="+mn-ea"/>
          <a:cs typeface="+mn-cs"/>
        </a:defRPr>
      </a:lvl3pPr>
      <a:lvl4pPr marL="6447613" algn="l" defTabSz="4298410" rtl="0" eaLnBrk="1" latinLnBrk="0" hangingPunct="1">
        <a:defRPr sz="8500" kern="1200">
          <a:solidFill>
            <a:schemeClr val="tx1"/>
          </a:solidFill>
          <a:latin typeface="+mn-lt"/>
          <a:ea typeface="+mn-ea"/>
          <a:cs typeface="+mn-cs"/>
        </a:defRPr>
      </a:lvl4pPr>
      <a:lvl5pPr marL="8596817" algn="l" defTabSz="4298410" rtl="0" eaLnBrk="1" latinLnBrk="0" hangingPunct="1">
        <a:defRPr sz="8500" kern="1200">
          <a:solidFill>
            <a:schemeClr val="tx1"/>
          </a:solidFill>
          <a:latin typeface="+mn-lt"/>
          <a:ea typeface="+mn-ea"/>
          <a:cs typeface="+mn-cs"/>
        </a:defRPr>
      </a:lvl5pPr>
      <a:lvl6pPr marL="10746023" algn="l" defTabSz="4298410" rtl="0" eaLnBrk="1" latinLnBrk="0" hangingPunct="1">
        <a:defRPr sz="8500" kern="1200">
          <a:solidFill>
            <a:schemeClr val="tx1"/>
          </a:solidFill>
          <a:latin typeface="+mn-lt"/>
          <a:ea typeface="+mn-ea"/>
          <a:cs typeface="+mn-cs"/>
        </a:defRPr>
      </a:lvl6pPr>
      <a:lvl7pPr marL="12895229" algn="l" defTabSz="4298410" rtl="0" eaLnBrk="1" latinLnBrk="0" hangingPunct="1">
        <a:defRPr sz="8500" kern="1200">
          <a:solidFill>
            <a:schemeClr val="tx1"/>
          </a:solidFill>
          <a:latin typeface="+mn-lt"/>
          <a:ea typeface="+mn-ea"/>
          <a:cs typeface="+mn-cs"/>
        </a:defRPr>
      </a:lvl7pPr>
      <a:lvl8pPr marL="15044432" algn="l" defTabSz="4298410" rtl="0" eaLnBrk="1" latinLnBrk="0" hangingPunct="1">
        <a:defRPr sz="8500" kern="1200">
          <a:solidFill>
            <a:schemeClr val="tx1"/>
          </a:solidFill>
          <a:latin typeface="+mn-lt"/>
          <a:ea typeface="+mn-ea"/>
          <a:cs typeface="+mn-cs"/>
        </a:defRPr>
      </a:lvl8pPr>
      <a:lvl9pPr marL="17193637" algn="l" defTabSz="4298410" rtl="0" eaLnBrk="1" latinLnBrk="0" hangingPunct="1">
        <a:defRPr sz="8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2C3F71"/>
            </a:gs>
            <a:gs pos="50000">
              <a:srgbClr val="ABB9DE"/>
            </a:gs>
            <a:gs pos="100000">
              <a:srgbClr val="E3E8F4"/>
            </a:gs>
          </a:gsLst>
          <a:lin ang="16200000" scaled="1"/>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30275213" cy="6242050"/>
          </a:xfrm>
          <a:prstGeom prst="rect">
            <a:avLst/>
          </a:prstGeom>
          <a:solidFill>
            <a:schemeClr val="accent5">
              <a:lumMod val="75000"/>
            </a:schemeClr>
          </a:solidFill>
          <a:ln w="9525">
            <a:solidFill>
              <a:schemeClr val="tx1"/>
            </a:solidFill>
            <a:miter lim="800000"/>
            <a:headEnd/>
            <a:tailEnd/>
          </a:ln>
          <a:effectLst/>
        </p:spPr>
        <p:txBody>
          <a:bodyPr wrap="none" lIns="89551" tIns="44774" rIns="89551" bIns="44774" anchor="ctr"/>
          <a:lstStyle/>
          <a:p>
            <a:pPr defTabSz="4298410" eaLnBrk="1" fontAlgn="auto" hangingPunct="1">
              <a:spcBef>
                <a:spcPts val="0"/>
              </a:spcBef>
              <a:spcAft>
                <a:spcPts val="0"/>
              </a:spcAft>
              <a:defRPr/>
            </a:pPr>
            <a:endParaRPr lang="en-US" dirty="0">
              <a:latin typeface="+mn-lt"/>
            </a:endParaRPr>
          </a:p>
        </p:txBody>
      </p:sp>
      <p:sp>
        <p:nvSpPr>
          <p:cNvPr id="2051" name="Rectangle 33"/>
          <p:cNvSpPr>
            <a:spLocks noChangeArrowheads="1"/>
          </p:cNvSpPr>
          <p:nvPr/>
        </p:nvSpPr>
        <p:spPr bwMode="auto">
          <a:xfrm>
            <a:off x="630238" y="7027863"/>
            <a:ext cx="29011562" cy="34777362"/>
          </a:xfrm>
          <a:prstGeom prst="roundRect">
            <a:avLst>
              <a:gd name="adj" fmla="val 2278"/>
            </a:avLst>
          </a:prstGeom>
          <a:gradFill rotWithShape="1">
            <a:gsLst>
              <a:gs pos="0">
                <a:srgbClr val="CDD2DE"/>
              </a:gs>
              <a:gs pos="100000">
                <a:srgbClr val="F3F5FA"/>
              </a:gs>
            </a:gsLst>
            <a:lin ang="16200000" scaled="1"/>
          </a:gradFill>
          <a:ln w="9525">
            <a:solidFill>
              <a:schemeClr val="tx2"/>
            </a:solidFill>
            <a:miter lim="800000"/>
            <a:headEnd/>
            <a:tailEnd/>
          </a:ln>
        </p:spPr>
        <p:txBody>
          <a:bodyPr wrap="none" lIns="89551" tIns="44774" rIns="89551" bIns="44774" anchor="ctr"/>
          <a:lstStyle>
            <a:lvl1pPr>
              <a:defRPr sz="8500">
                <a:solidFill>
                  <a:schemeClr val="tx1"/>
                </a:solidFill>
                <a:latin typeface="Arial" charset="0"/>
              </a:defRPr>
            </a:lvl1pPr>
            <a:lvl2pPr marL="742950" indent="-285750">
              <a:defRPr sz="8500">
                <a:solidFill>
                  <a:schemeClr val="tx1"/>
                </a:solidFill>
                <a:latin typeface="Arial" charset="0"/>
              </a:defRPr>
            </a:lvl2pPr>
            <a:lvl3pPr marL="1143000" indent="-228600">
              <a:defRPr sz="8500">
                <a:solidFill>
                  <a:schemeClr val="tx1"/>
                </a:solidFill>
                <a:latin typeface="Arial" charset="0"/>
              </a:defRPr>
            </a:lvl3pPr>
            <a:lvl4pPr marL="1600200" indent="-228600">
              <a:defRPr sz="8500">
                <a:solidFill>
                  <a:schemeClr val="tx1"/>
                </a:solidFill>
                <a:latin typeface="Arial" charset="0"/>
              </a:defRPr>
            </a:lvl4pPr>
            <a:lvl5pPr marL="2057400" indent="-228600">
              <a:defRPr sz="8500">
                <a:solidFill>
                  <a:schemeClr val="tx1"/>
                </a:solidFill>
                <a:latin typeface="Arial" charset="0"/>
              </a:defRPr>
            </a:lvl5pPr>
            <a:lvl6pPr marL="2514600" indent="-228600" defTabSz="4297363" eaLnBrk="0" fontAlgn="base" hangingPunct="0">
              <a:spcBef>
                <a:spcPct val="0"/>
              </a:spcBef>
              <a:spcAft>
                <a:spcPct val="0"/>
              </a:spcAft>
              <a:defRPr sz="8500">
                <a:solidFill>
                  <a:schemeClr val="tx1"/>
                </a:solidFill>
                <a:latin typeface="Arial" charset="0"/>
              </a:defRPr>
            </a:lvl6pPr>
            <a:lvl7pPr marL="2971800" indent="-228600" defTabSz="4297363" eaLnBrk="0" fontAlgn="base" hangingPunct="0">
              <a:spcBef>
                <a:spcPct val="0"/>
              </a:spcBef>
              <a:spcAft>
                <a:spcPct val="0"/>
              </a:spcAft>
              <a:defRPr sz="8500">
                <a:solidFill>
                  <a:schemeClr val="tx1"/>
                </a:solidFill>
                <a:latin typeface="Arial" charset="0"/>
              </a:defRPr>
            </a:lvl7pPr>
            <a:lvl8pPr marL="3429000" indent="-228600" defTabSz="4297363" eaLnBrk="0" fontAlgn="base" hangingPunct="0">
              <a:spcBef>
                <a:spcPct val="0"/>
              </a:spcBef>
              <a:spcAft>
                <a:spcPct val="0"/>
              </a:spcAft>
              <a:defRPr sz="8500">
                <a:solidFill>
                  <a:schemeClr val="tx1"/>
                </a:solidFill>
                <a:latin typeface="Arial" charset="0"/>
              </a:defRPr>
            </a:lvl8pPr>
            <a:lvl9pPr marL="3886200" indent="-228600" defTabSz="4297363" eaLnBrk="0" fontAlgn="base" hangingPunct="0">
              <a:spcBef>
                <a:spcPct val="0"/>
              </a:spcBef>
              <a:spcAft>
                <a:spcPct val="0"/>
              </a:spcAft>
              <a:defRPr sz="8500">
                <a:solidFill>
                  <a:schemeClr val="tx1"/>
                </a:solidFill>
                <a:latin typeface="Arial" charset="0"/>
              </a:defRPr>
            </a:lvl9pPr>
          </a:lstStyle>
          <a:p>
            <a:pPr eaLnBrk="1" hangingPunct="1">
              <a:defRPr/>
            </a:pPr>
            <a:endParaRPr lang="lv-LV" altLang="en-US" smtClean="0">
              <a:latin typeface="Calibri" pitchFamily="34" charset="0"/>
            </a:endParaRPr>
          </a:p>
        </p:txBody>
      </p:sp>
      <p:sp>
        <p:nvSpPr>
          <p:cNvPr id="9" name="Rectangle 9"/>
          <p:cNvSpPr>
            <a:spLocks noChangeArrowheads="1"/>
          </p:cNvSpPr>
          <p:nvPr/>
        </p:nvSpPr>
        <p:spPr bwMode="auto">
          <a:xfrm>
            <a:off x="0" y="6248400"/>
            <a:ext cx="30275213" cy="198438"/>
          </a:xfrm>
          <a:prstGeom prst="rect">
            <a:avLst/>
          </a:prstGeom>
          <a:solidFill>
            <a:schemeClr val="accent5">
              <a:lumMod val="50000"/>
            </a:schemeClr>
          </a:solidFill>
          <a:ln w="152400">
            <a:noFill/>
            <a:miter lim="800000"/>
            <a:headEnd/>
            <a:tailEnd/>
          </a:ln>
          <a:effectLst/>
        </p:spPr>
        <p:txBody>
          <a:bodyPr wrap="none" lIns="89551" tIns="44774" rIns="89551" bIns="44774" anchor="ctr"/>
          <a:lstStyle/>
          <a:p>
            <a:pPr defTabSz="4298410" eaLnBrk="1" fontAlgn="auto" hangingPunct="1">
              <a:spcBef>
                <a:spcPts val="0"/>
              </a:spcBef>
              <a:spcAft>
                <a:spcPts val="0"/>
              </a:spcAft>
              <a:defRPr/>
            </a:pPr>
            <a:endParaRPr lang="en-US" dirty="0">
              <a:latin typeface="+mn-lt"/>
            </a:endParaRPr>
          </a:p>
        </p:txBody>
      </p:sp>
      <p:sp>
        <p:nvSpPr>
          <p:cNvPr id="2053" name="Text Box 14"/>
          <p:cNvSpPr txBox="1">
            <a:spLocks noChangeArrowheads="1"/>
          </p:cNvSpPr>
          <p:nvPr/>
        </p:nvSpPr>
        <p:spPr bwMode="auto">
          <a:xfrm>
            <a:off x="1431925" y="41948100"/>
            <a:ext cx="2636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381" tIns="44682" rIns="89381" bIns="44682">
            <a:spAutoFit/>
          </a:bodyPr>
          <a:lstStyle>
            <a:lvl1pPr>
              <a:defRPr sz="8500">
                <a:solidFill>
                  <a:schemeClr val="tx1"/>
                </a:solidFill>
                <a:latin typeface="Arial" charset="0"/>
              </a:defRPr>
            </a:lvl1pPr>
            <a:lvl2pPr marL="742950" indent="-285750">
              <a:defRPr sz="8500">
                <a:solidFill>
                  <a:schemeClr val="tx1"/>
                </a:solidFill>
                <a:latin typeface="Arial" charset="0"/>
              </a:defRPr>
            </a:lvl2pPr>
            <a:lvl3pPr marL="1143000" indent="-228600">
              <a:defRPr sz="8500">
                <a:solidFill>
                  <a:schemeClr val="tx1"/>
                </a:solidFill>
                <a:latin typeface="Arial" charset="0"/>
              </a:defRPr>
            </a:lvl3pPr>
            <a:lvl4pPr marL="1600200" indent="-228600">
              <a:defRPr sz="8500">
                <a:solidFill>
                  <a:schemeClr val="tx1"/>
                </a:solidFill>
                <a:latin typeface="Arial" charset="0"/>
              </a:defRPr>
            </a:lvl4pPr>
            <a:lvl5pPr marL="2057400" indent="-228600">
              <a:defRPr sz="8500">
                <a:solidFill>
                  <a:schemeClr val="tx1"/>
                </a:solidFill>
                <a:latin typeface="Arial" charset="0"/>
              </a:defRPr>
            </a:lvl5pPr>
            <a:lvl6pPr marL="2514600" indent="-228600" defTabSz="4297363" eaLnBrk="0" fontAlgn="base" hangingPunct="0">
              <a:spcBef>
                <a:spcPct val="0"/>
              </a:spcBef>
              <a:spcAft>
                <a:spcPct val="0"/>
              </a:spcAft>
              <a:defRPr sz="8500">
                <a:solidFill>
                  <a:schemeClr val="tx1"/>
                </a:solidFill>
                <a:latin typeface="Arial" charset="0"/>
              </a:defRPr>
            </a:lvl6pPr>
            <a:lvl7pPr marL="2971800" indent="-228600" defTabSz="4297363" eaLnBrk="0" fontAlgn="base" hangingPunct="0">
              <a:spcBef>
                <a:spcPct val="0"/>
              </a:spcBef>
              <a:spcAft>
                <a:spcPct val="0"/>
              </a:spcAft>
              <a:defRPr sz="8500">
                <a:solidFill>
                  <a:schemeClr val="tx1"/>
                </a:solidFill>
                <a:latin typeface="Arial" charset="0"/>
              </a:defRPr>
            </a:lvl7pPr>
            <a:lvl8pPr marL="3429000" indent="-228600" defTabSz="4297363" eaLnBrk="0" fontAlgn="base" hangingPunct="0">
              <a:spcBef>
                <a:spcPct val="0"/>
              </a:spcBef>
              <a:spcAft>
                <a:spcPct val="0"/>
              </a:spcAft>
              <a:defRPr sz="8500">
                <a:solidFill>
                  <a:schemeClr val="tx1"/>
                </a:solidFill>
                <a:latin typeface="Arial" charset="0"/>
              </a:defRPr>
            </a:lvl8pPr>
            <a:lvl9pPr marL="3886200" indent="-228600" defTabSz="4297363" eaLnBrk="0" fontAlgn="base" hangingPunct="0">
              <a:spcBef>
                <a:spcPct val="0"/>
              </a:spcBef>
              <a:spcAft>
                <a:spcPct val="0"/>
              </a:spcAft>
              <a:defRPr sz="8500">
                <a:solidFill>
                  <a:schemeClr val="tx1"/>
                </a:solidFill>
                <a:latin typeface="Arial" charset="0"/>
              </a:defRPr>
            </a:lvl9pPr>
          </a:lstStyle>
          <a:p>
            <a:pPr>
              <a:lnSpc>
                <a:spcPct val="65000"/>
              </a:lnSpc>
              <a:spcBef>
                <a:spcPct val="50000"/>
              </a:spcBef>
              <a:defRPr/>
            </a:pPr>
            <a:r>
              <a:rPr lang="en-US" altLang="en-US" sz="500" b="1" smtClean="0">
                <a:solidFill>
                  <a:srgbClr val="BFBFBF"/>
                </a:solidFill>
              </a:rPr>
              <a:t>RESEARCH POSTER PRESENTATION DESIGN © 2012</a:t>
            </a:r>
          </a:p>
          <a:p>
            <a:pPr>
              <a:lnSpc>
                <a:spcPct val="65000"/>
              </a:lnSpc>
              <a:spcBef>
                <a:spcPct val="50000"/>
              </a:spcBef>
              <a:defRPr/>
            </a:pPr>
            <a:r>
              <a:rPr lang="en-US" altLang="en-US" sz="1000" b="1" smtClean="0">
                <a:solidFill>
                  <a:srgbClr val="BFBFBF"/>
                </a:solidFill>
              </a:rPr>
              <a:t>www.PosterPresentations.com</a:t>
            </a:r>
          </a:p>
        </p:txBody>
      </p:sp>
      <p:sp>
        <p:nvSpPr>
          <p:cNvPr id="25" name="Rectangle 24"/>
          <p:cNvSpPr/>
          <p:nvPr/>
        </p:nvSpPr>
        <p:spPr>
          <a:xfrm>
            <a:off x="-14614525" y="-25400"/>
            <a:ext cx="14371637" cy="42803763"/>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79102" tIns="358200" rIns="179102" bIns="179102"/>
          <a:lstStyle/>
          <a:p>
            <a:pPr algn="ctr" eaLnBrk="1" hangingPunct="1">
              <a:defRPr/>
            </a:pPr>
            <a:r>
              <a:rPr lang="en-US" sz="6000" b="1" dirty="0">
                <a:solidFill>
                  <a:schemeClr val="bg1"/>
                </a:solidFill>
                <a:latin typeface="Trebuchet MS" pitchFamily="34" charset="0"/>
              </a:rPr>
              <a:t>QUICK DESIGN GUIDE</a:t>
            </a:r>
          </a:p>
          <a:p>
            <a:pPr algn="ctr" eaLnBrk="1" hangingPunct="1">
              <a:defRPr/>
            </a:pPr>
            <a:r>
              <a:rPr lang="en-US" sz="5200" b="1" dirty="0">
                <a:solidFill>
                  <a:srgbClr val="FFFF00"/>
                </a:solidFill>
                <a:latin typeface="Trebuchet MS" pitchFamily="34" charset="0"/>
              </a:rPr>
              <a:t>(--THIS SECTION DOES NOT PRINT--)</a:t>
            </a:r>
          </a:p>
          <a:p>
            <a:pPr algn="ctr" eaLnBrk="1" hangingPunct="1">
              <a:defRPr/>
            </a:pPr>
            <a:endParaRPr lang="en-US" sz="4300" b="1" dirty="0">
              <a:solidFill>
                <a:srgbClr val="FFFFFF"/>
              </a:solidFill>
              <a:latin typeface="Trebuchet MS" pitchFamily="34" charset="0"/>
            </a:endParaRPr>
          </a:p>
          <a:p>
            <a:pPr eaLnBrk="1" hangingPunct="1">
              <a:defRPr/>
            </a:pPr>
            <a:r>
              <a:rPr lang="en-US" sz="4300" dirty="0">
                <a:solidFill>
                  <a:srgbClr val="FFFFFF"/>
                </a:solidFill>
                <a:latin typeface="Trebuchet MS" pitchFamily="34" charset="0"/>
              </a:rPr>
              <a:t>This PowerPoint 2007 template produces an A0 size professional  poster. </a:t>
            </a:r>
            <a:r>
              <a:rPr lang="en-US" sz="4400" dirty="0">
                <a:solidFill>
                  <a:srgbClr val="FFFFFF"/>
                </a:solidFill>
                <a:latin typeface="Trebuchet MS" pitchFamily="34" charset="0"/>
              </a:rPr>
              <a:t>You can use it to create your research poster and save valuable time placing titles, subtitles, text, and graphics. </a:t>
            </a:r>
          </a:p>
          <a:p>
            <a:pPr eaLnBrk="1" hangingPunct="1">
              <a:defRPr/>
            </a:pPr>
            <a:endParaRPr lang="en-US" sz="4400" dirty="0">
              <a:solidFill>
                <a:srgbClr val="FFFFFF"/>
              </a:solidFill>
              <a:latin typeface="Trebuchet MS" pitchFamily="34" charset="0"/>
            </a:endParaRPr>
          </a:p>
          <a:p>
            <a:pPr eaLnBrk="1" hangingPunct="1">
              <a:defRPr/>
            </a:pPr>
            <a:r>
              <a:rPr lang="en-US" sz="4400" dirty="0">
                <a:solidFill>
                  <a:srgbClr val="FFFFFF"/>
                </a:solidFill>
                <a:latin typeface="Trebuchet MS" pitchFamily="34" charset="0"/>
              </a:rPr>
              <a:t>We provide a series of online tutorials that will guide you through the poster design process and answer your poster production questions. </a:t>
            </a:r>
          </a:p>
          <a:p>
            <a:pPr eaLnBrk="1" hangingPunct="1">
              <a:defRPr/>
            </a:pPr>
            <a:endParaRPr lang="en-US" sz="4400" dirty="0">
              <a:solidFill>
                <a:srgbClr val="FFFFFF"/>
              </a:solidFill>
              <a:latin typeface="Trebuchet MS" pitchFamily="34" charset="0"/>
            </a:endParaRPr>
          </a:p>
          <a:p>
            <a:pPr eaLnBrk="1" hangingPunct="1">
              <a:defRPr/>
            </a:pPr>
            <a:r>
              <a:rPr lang="en-US" sz="4400" dirty="0">
                <a:solidFill>
                  <a:srgbClr val="FFFFFF"/>
                </a:solidFill>
                <a:latin typeface="Trebuchet MS" pitchFamily="34" charset="0"/>
              </a:rPr>
              <a:t>To view our template tutorials, go online to </a:t>
            </a:r>
            <a:r>
              <a:rPr lang="en-US" sz="4400" b="1" dirty="0">
                <a:solidFill>
                  <a:srgbClr val="FFFF00"/>
                </a:solidFill>
                <a:latin typeface="Trebuchet MS" pitchFamily="34" charset="0"/>
              </a:rPr>
              <a:t>PosterPresentations.com </a:t>
            </a:r>
            <a:r>
              <a:rPr lang="en-US" sz="4400" dirty="0">
                <a:solidFill>
                  <a:srgbClr val="FFFFFF"/>
                </a:solidFill>
                <a:latin typeface="Trebuchet MS" pitchFamily="34" charset="0"/>
              </a:rPr>
              <a:t>and click on </a:t>
            </a:r>
            <a:r>
              <a:rPr lang="en-US" sz="4400" dirty="0">
                <a:solidFill>
                  <a:srgbClr val="FFFF00"/>
                </a:solidFill>
                <a:latin typeface="Trebuchet MS" pitchFamily="34" charset="0"/>
              </a:rPr>
              <a:t>HELP DESK.</a:t>
            </a:r>
          </a:p>
          <a:p>
            <a:pPr eaLnBrk="1" hangingPunct="1">
              <a:defRPr/>
            </a:pPr>
            <a:endParaRPr lang="en-US" sz="4400" dirty="0">
              <a:solidFill>
                <a:srgbClr val="FFFFFF"/>
              </a:solidFill>
              <a:latin typeface="Trebuchet MS" pitchFamily="34" charset="0"/>
            </a:endParaRPr>
          </a:p>
          <a:p>
            <a:pPr eaLnBrk="1" hangingPunct="1">
              <a:defRPr/>
            </a:pPr>
            <a:r>
              <a:rPr lang="en-US" sz="4400" dirty="0">
                <a:solidFill>
                  <a:srgbClr val="FFFFFF"/>
                </a:solidFill>
                <a:latin typeface="Trebuchet MS" pitchFamily="34" charset="0"/>
              </a:rPr>
              <a:t>When you are ready to  print your poster, go online to</a:t>
            </a:r>
            <a:r>
              <a:rPr lang="en-US" sz="4800" dirty="0">
                <a:solidFill>
                  <a:srgbClr val="FFFFFF"/>
                </a:solidFill>
                <a:latin typeface="Trebuchet MS" pitchFamily="34" charset="0"/>
              </a:rPr>
              <a:t> </a:t>
            </a:r>
            <a:r>
              <a:rPr lang="en-US" sz="5400" b="1" dirty="0">
                <a:solidFill>
                  <a:srgbClr val="FFFF00"/>
                </a:solidFill>
                <a:latin typeface="Trebuchet MS" pitchFamily="34" charset="0"/>
              </a:rPr>
              <a:t>PosterPresentations.com</a:t>
            </a:r>
            <a:r>
              <a:rPr lang="en-US" sz="4800" b="1" dirty="0">
                <a:solidFill>
                  <a:schemeClr val="bg1"/>
                </a:solidFill>
                <a:latin typeface="Trebuchet MS" pitchFamily="34" charset="0"/>
              </a:rPr>
              <a:t>.</a:t>
            </a:r>
            <a:r>
              <a:rPr lang="en-US" sz="4400" dirty="0">
                <a:solidFill>
                  <a:srgbClr val="FFFFFF"/>
                </a:solidFill>
                <a:latin typeface="Trebuchet MS" pitchFamily="34" charset="0"/>
              </a:rPr>
              <a:t/>
            </a:r>
            <a:br>
              <a:rPr lang="en-US" sz="4400" dirty="0">
                <a:solidFill>
                  <a:srgbClr val="FFFFFF"/>
                </a:solidFill>
                <a:latin typeface="Trebuchet MS" pitchFamily="34" charset="0"/>
              </a:rPr>
            </a:br>
            <a:endParaRPr lang="en-US" sz="4400" dirty="0">
              <a:solidFill>
                <a:srgbClr val="FFFFFF"/>
              </a:solidFill>
              <a:latin typeface="Trebuchet MS" pitchFamily="34" charset="0"/>
            </a:endParaRPr>
          </a:p>
          <a:p>
            <a:pPr eaLnBrk="1" hangingPunct="1">
              <a:defRPr/>
            </a:pPr>
            <a:r>
              <a:rPr lang="en-US" sz="4400" b="1" dirty="0">
                <a:solidFill>
                  <a:schemeClr val="bg1"/>
                </a:solidFill>
                <a:latin typeface="Trebuchet MS" pitchFamily="34" charset="0"/>
              </a:rPr>
              <a:t>Need Assistance? </a:t>
            </a:r>
            <a:r>
              <a:rPr lang="en-US" sz="5400" b="1" dirty="0">
                <a:solidFill>
                  <a:srgbClr val="FFFF00"/>
                </a:solidFill>
                <a:latin typeface="Trebuchet MS" pitchFamily="34" charset="0"/>
              </a:rPr>
              <a:t>Call  us at 1.866.649.3004</a:t>
            </a:r>
          </a:p>
          <a:p>
            <a:pPr eaLnBrk="1" hangingPunct="1">
              <a:defRPr/>
            </a:pPr>
            <a:endParaRPr lang="en-US" sz="4800" b="1" dirty="0">
              <a:solidFill>
                <a:srgbClr val="FFFF00"/>
              </a:solidFill>
              <a:latin typeface="Trebuchet MS" pitchFamily="34" charset="0"/>
            </a:endParaRPr>
          </a:p>
          <a:p>
            <a:pPr algn="ctr" eaLnBrk="1" hangingPunct="1">
              <a:defRPr/>
            </a:pPr>
            <a:r>
              <a:rPr lang="en-US" sz="6000" b="1" dirty="0">
                <a:solidFill>
                  <a:schemeClr val="bg1"/>
                </a:solidFill>
                <a:latin typeface="Trebuchet MS" pitchFamily="34" charset="0"/>
              </a:rPr>
              <a:t>Object Placeholders</a:t>
            </a:r>
          </a:p>
          <a:p>
            <a:pPr algn="ctr" eaLnBrk="1" hangingPunct="1">
              <a:defRPr/>
            </a:pPr>
            <a:endParaRPr lang="en-US" sz="6000" b="1" dirty="0">
              <a:solidFill>
                <a:schemeClr val="bg1"/>
              </a:solidFill>
              <a:latin typeface="Trebuchet MS" pitchFamily="34" charset="0"/>
            </a:endParaRPr>
          </a:p>
          <a:p>
            <a:pPr eaLnBrk="1" hangingPunct="1">
              <a:defRPr/>
            </a:pPr>
            <a:r>
              <a:rPr lang="en-US" sz="4400" dirty="0">
                <a:solidFill>
                  <a:srgbClr val="FFFF00"/>
                </a:solidFill>
                <a:latin typeface="Trebuchet MS" pitchFamily="34" charset="0"/>
              </a:rPr>
              <a:t>Using the placeholders</a:t>
            </a:r>
          </a:p>
          <a:p>
            <a:pPr eaLnBrk="1" hangingPunct="1">
              <a:defRPr/>
            </a:pPr>
            <a:r>
              <a:rPr lang="en-US" sz="4400" dirty="0">
                <a:solidFill>
                  <a:srgbClr val="FFFFFF"/>
                </a:solidFill>
                <a:latin typeface="Trebuchet MS" pitchFamily="34" charset="0"/>
              </a:rPr>
              <a:t>To add text, click inside a placeholder on the poster and type or paste your text.  To move a placeholder, click it </a:t>
            </a:r>
            <a:r>
              <a:rPr lang="en-US" sz="4400" u="sng" dirty="0">
                <a:solidFill>
                  <a:srgbClr val="FFFFFF"/>
                </a:solidFill>
                <a:latin typeface="Trebuchet MS" pitchFamily="34" charset="0"/>
              </a:rPr>
              <a:t>once</a:t>
            </a:r>
            <a:r>
              <a:rPr lang="en-US" sz="4400" dirty="0">
                <a:solidFill>
                  <a:srgbClr val="FFFFFF"/>
                </a:solidFill>
                <a:latin typeface="Trebuchet MS" pitchFamily="34" charset="0"/>
              </a:rPr>
              <a:t> (to select it).  Place your cursor on its frame, and your cursor will change to this symbol     Click </a:t>
            </a:r>
            <a:r>
              <a:rPr lang="en-US" sz="4400" u="sng" dirty="0">
                <a:solidFill>
                  <a:srgbClr val="FFFFFF"/>
                </a:solidFill>
                <a:latin typeface="Trebuchet MS" pitchFamily="34" charset="0"/>
              </a:rPr>
              <a:t>once</a:t>
            </a:r>
            <a:r>
              <a:rPr lang="en-US" sz="4400" dirty="0">
                <a:solidFill>
                  <a:srgbClr val="FFFFFF"/>
                </a:solidFill>
                <a:latin typeface="Trebuchet MS" pitchFamily="34" charset="0"/>
              </a:rPr>
              <a:t> and drag it to a new location where you can resize it. </a:t>
            </a:r>
          </a:p>
          <a:p>
            <a:pPr eaLnBrk="1" hangingPunct="1">
              <a:defRPr/>
            </a:pPr>
            <a:endParaRPr lang="en-US" sz="4400" dirty="0">
              <a:solidFill>
                <a:srgbClr val="FFFFFF"/>
              </a:solidFill>
              <a:latin typeface="Trebuchet MS" pitchFamily="34" charset="0"/>
            </a:endParaRPr>
          </a:p>
          <a:p>
            <a:pPr eaLnBrk="1" hangingPunct="1">
              <a:defRPr/>
            </a:pPr>
            <a:r>
              <a:rPr lang="en-US" sz="4400" b="1" dirty="0">
                <a:solidFill>
                  <a:srgbClr val="FFFF00"/>
                </a:solidFill>
                <a:latin typeface="Trebuchet MS" pitchFamily="34" charset="0"/>
              </a:rPr>
              <a:t>Section Header placeholder</a:t>
            </a:r>
          </a:p>
          <a:p>
            <a:pPr eaLnBrk="1" hangingPunct="1">
              <a:defRPr/>
            </a:pPr>
            <a:r>
              <a:rPr lang="en-US" sz="4400" dirty="0">
                <a:solidFill>
                  <a:srgbClr val="FFFFFF"/>
                </a:solidFill>
                <a:latin typeface="Trebuchet MS" pitchFamily="34" charset="0"/>
              </a:rPr>
              <a:t>Click and drag this preformatted section header placeholder to the poster area to add another section header. Use section headers to separate topics or concepts within your presentation. </a:t>
            </a:r>
          </a:p>
          <a:p>
            <a:pPr eaLnBrk="1" hangingPunct="1">
              <a:defRPr/>
            </a:pPr>
            <a:endParaRPr lang="en-US" sz="4400" dirty="0">
              <a:solidFill>
                <a:srgbClr val="FFFFFF"/>
              </a:solidFill>
              <a:latin typeface="Trebuchet MS" pitchFamily="34" charset="0"/>
            </a:endParaRPr>
          </a:p>
          <a:p>
            <a:pPr eaLnBrk="1" hangingPunct="1">
              <a:defRPr/>
            </a:pPr>
            <a:endParaRPr lang="en-US" sz="4400" dirty="0">
              <a:solidFill>
                <a:srgbClr val="FFFFFF"/>
              </a:solidFill>
              <a:latin typeface="Trebuchet MS" pitchFamily="34" charset="0"/>
            </a:endParaRPr>
          </a:p>
          <a:p>
            <a:pPr eaLnBrk="1" hangingPunct="1">
              <a:defRPr/>
            </a:pPr>
            <a:endParaRPr lang="en-US" sz="4400" b="1" dirty="0">
              <a:solidFill>
                <a:srgbClr val="FFFF00"/>
              </a:solidFill>
              <a:latin typeface="Trebuchet MS" pitchFamily="34" charset="0"/>
            </a:endParaRPr>
          </a:p>
          <a:p>
            <a:pPr eaLnBrk="1" hangingPunct="1">
              <a:defRPr/>
            </a:pPr>
            <a:endParaRPr lang="en-US" sz="4400" b="1" dirty="0">
              <a:solidFill>
                <a:srgbClr val="FFFF00"/>
              </a:solidFill>
              <a:latin typeface="Trebuchet MS" pitchFamily="34" charset="0"/>
            </a:endParaRPr>
          </a:p>
          <a:p>
            <a:pPr eaLnBrk="1" hangingPunct="1">
              <a:defRPr/>
            </a:pPr>
            <a:r>
              <a:rPr lang="en-US" sz="4400" b="1" dirty="0">
                <a:solidFill>
                  <a:srgbClr val="FFFF00"/>
                </a:solidFill>
                <a:latin typeface="Trebuchet MS" pitchFamily="34" charset="0"/>
              </a:rPr>
              <a:t>Text placeholder</a:t>
            </a:r>
          </a:p>
          <a:p>
            <a:pPr eaLnBrk="1" hangingPunct="1">
              <a:defRPr/>
            </a:pPr>
            <a:r>
              <a:rPr lang="en-US" sz="4400" dirty="0">
                <a:solidFill>
                  <a:srgbClr val="FFFFFF"/>
                </a:solidFill>
                <a:latin typeface="Trebuchet MS" pitchFamily="34" charset="0"/>
              </a:rPr>
              <a:t>Move this preformatted text placeholder to the poster to add a new body of text.</a:t>
            </a:r>
          </a:p>
          <a:p>
            <a:pPr eaLnBrk="1" hangingPunct="1">
              <a:defRPr/>
            </a:pPr>
            <a:endParaRPr lang="en-US" sz="4400" dirty="0">
              <a:solidFill>
                <a:srgbClr val="FFFFFF"/>
              </a:solidFill>
              <a:latin typeface="Trebuchet MS" pitchFamily="34" charset="0"/>
            </a:endParaRPr>
          </a:p>
          <a:p>
            <a:pPr eaLnBrk="1" hangingPunct="1">
              <a:defRPr/>
            </a:pPr>
            <a:endParaRPr lang="en-US" sz="4400" dirty="0">
              <a:solidFill>
                <a:srgbClr val="FFFFFF"/>
              </a:solidFill>
              <a:latin typeface="Trebuchet MS" pitchFamily="34" charset="0"/>
            </a:endParaRPr>
          </a:p>
          <a:p>
            <a:pPr eaLnBrk="1" hangingPunct="1">
              <a:defRPr/>
            </a:pPr>
            <a:endParaRPr lang="en-US" sz="4400" dirty="0">
              <a:solidFill>
                <a:srgbClr val="FFFFFF"/>
              </a:solidFill>
              <a:latin typeface="Trebuchet MS" pitchFamily="34" charset="0"/>
            </a:endParaRPr>
          </a:p>
          <a:p>
            <a:pPr eaLnBrk="1" hangingPunct="1">
              <a:defRPr/>
            </a:pPr>
            <a:endParaRPr lang="en-US" sz="4400" b="1" dirty="0">
              <a:solidFill>
                <a:srgbClr val="FFFF00"/>
              </a:solidFill>
              <a:latin typeface="Trebuchet MS" pitchFamily="34" charset="0"/>
            </a:endParaRPr>
          </a:p>
          <a:p>
            <a:pPr eaLnBrk="1" hangingPunct="1">
              <a:defRPr/>
            </a:pPr>
            <a:r>
              <a:rPr lang="en-US" sz="4400" b="1" dirty="0">
                <a:solidFill>
                  <a:srgbClr val="FFFF00"/>
                </a:solidFill>
                <a:latin typeface="Trebuchet MS" pitchFamily="34" charset="0"/>
              </a:rPr>
              <a:t>Picture placeholder</a:t>
            </a:r>
          </a:p>
          <a:p>
            <a:pPr eaLnBrk="1" hangingPunct="1">
              <a:defRPr/>
            </a:pPr>
            <a:r>
              <a:rPr lang="en-US" sz="4400" dirty="0">
                <a:solidFill>
                  <a:srgbClr val="FFFFFF"/>
                </a:solidFill>
                <a:latin typeface="Trebuchet MS" pitchFamily="34" charset="0"/>
              </a:rPr>
              <a:t>Move this graphic placeholder onto your poster, size it first, and then click it to add a picture to the poster.</a:t>
            </a:r>
          </a:p>
          <a:p>
            <a:pPr eaLnBrk="1" hangingPunct="1">
              <a:defRPr/>
            </a:pPr>
            <a:endParaRPr lang="en-US" sz="4400" dirty="0">
              <a:solidFill>
                <a:srgbClr val="FFFFFF"/>
              </a:solidFill>
              <a:latin typeface="Trebuchet MS" pitchFamily="34" charset="0"/>
            </a:endParaRPr>
          </a:p>
          <a:p>
            <a:pPr algn="ctr" eaLnBrk="1" hangingPunct="1">
              <a:defRPr/>
            </a:pPr>
            <a:endParaRPr lang="en-US" sz="4700" b="1" dirty="0">
              <a:solidFill>
                <a:schemeClr val="bg1"/>
              </a:solidFill>
              <a:latin typeface="Trebuchet MS" pitchFamily="34" charset="0"/>
            </a:endParaRPr>
          </a:p>
          <a:p>
            <a:pPr algn="ctr" eaLnBrk="1" hangingPunct="1">
              <a:defRPr/>
            </a:pPr>
            <a:endParaRPr lang="en-US" sz="4700" b="1" dirty="0">
              <a:solidFill>
                <a:schemeClr val="bg1"/>
              </a:solidFill>
              <a:latin typeface="Trebuchet MS" pitchFamily="34" charset="0"/>
            </a:endParaRPr>
          </a:p>
          <a:p>
            <a:pPr algn="ctr" eaLnBrk="1" hangingPunct="1">
              <a:defRPr/>
            </a:pPr>
            <a:endParaRPr lang="en-US" sz="4700" b="1" dirty="0">
              <a:solidFill>
                <a:schemeClr val="bg1"/>
              </a:solidFill>
              <a:latin typeface="Trebuchet MS" pitchFamily="34" charset="0"/>
            </a:endParaRPr>
          </a:p>
          <a:p>
            <a:pPr algn="ctr" eaLnBrk="1" hangingPunct="1">
              <a:defRPr/>
            </a:pPr>
            <a:endParaRPr lang="en-US" sz="4700" b="1" dirty="0">
              <a:solidFill>
                <a:schemeClr val="bg1"/>
              </a:solidFill>
              <a:latin typeface="Trebuchet MS" pitchFamily="34" charset="0"/>
            </a:endParaRPr>
          </a:p>
          <a:p>
            <a:pPr eaLnBrk="1" hangingPunct="1">
              <a:defRPr/>
            </a:pPr>
            <a:endParaRPr lang="en-US" sz="3600" dirty="0">
              <a:solidFill>
                <a:srgbClr val="FFFFFF"/>
              </a:solidFill>
              <a:latin typeface="Trebuchet MS" pitchFamily="34" charset="0"/>
            </a:endParaRPr>
          </a:p>
          <a:p>
            <a:pPr algn="ctr" eaLnBrk="1" hangingPunct="1">
              <a:defRPr/>
            </a:pPr>
            <a:endParaRPr lang="en-US" sz="3600" b="1" dirty="0">
              <a:solidFill>
                <a:schemeClr val="bg1"/>
              </a:solidFill>
              <a:latin typeface="Trebuchet MS" pitchFamily="34" charset="0"/>
            </a:endParaRPr>
          </a:p>
          <a:p>
            <a:pPr eaLnBrk="1" hangingPunct="1">
              <a:defRPr/>
            </a:pPr>
            <a:endParaRPr lang="en-US" sz="3600" b="1" dirty="0">
              <a:solidFill>
                <a:srgbClr val="FFFF00"/>
              </a:solidFill>
              <a:latin typeface="Trebuchet MS" pitchFamily="34" charset="0"/>
            </a:endParaRPr>
          </a:p>
          <a:p>
            <a:pPr algn="ctr" eaLnBrk="1" hangingPunct="1">
              <a:defRPr/>
            </a:pPr>
            <a:endParaRPr lang="en-US" sz="4700" b="1" dirty="0">
              <a:solidFill>
                <a:srgbClr val="FFFFFF"/>
              </a:solidFill>
              <a:latin typeface="Trebuchet MS" pitchFamily="34" charset="0"/>
            </a:endParaRPr>
          </a:p>
        </p:txBody>
      </p:sp>
      <p:sp>
        <p:nvSpPr>
          <p:cNvPr id="26" name="Rectangle 25"/>
          <p:cNvSpPr/>
          <p:nvPr/>
        </p:nvSpPr>
        <p:spPr>
          <a:xfrm>
            <a:off x="-14619288" y="30914975"/>
            <a:ext cx="14371638" cy="10112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89551" tIns="44774" rIns="89551" bIns="44774" anchor="ctr"/>
          <a:lstStyle/>
          <a:p>
            <a:pPr algn="ctr" defTabSz="4298410" eaLnBrk="1" fontAlgn="auto" hangingPunct="1">
              <a:spcBef>
                <a:spcPts val="0"/>
              </a:spcBef>
              <a:spcAft>
                <a:spcPts val="0"/>
              </a:spcAft>
              <a:defRPr/>
            </a:pPr>
            <a:endParaRPr lang="en-US" dirty="0"/>
          </a:p>
        </p:txBody>
      </p:sp>
      <p:pic>
        <p:nvPicPr>
          <p:cNvPr id="205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4338" y="19037300"/>
            <a:ext cx="636588" cy="454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2057" name="Group 36"/>
          <p:cNvGrpSpPr>
            <a:grpSpLocks/>
          </p:cNvGrpSpPr>
          <p:nvPr/>
        </p:nvGrpSpPr>
        <p:grpSpPr bwMode="auto">
          <a:xfrm>
            <a:off x="-14122400" y="40786050"/>
            <a:ext cx="13452475" cy="1643063"/>
            <a:chOff x="44242388" y="28054064"/>
            <a:chExt cx="9771398" cy="1090621"/>
          </a:xfrm>
        </p:grpSpPr>
        <p:sp>
          <p:nvSpPr>
            <p:cNvPr id="38" name="Rounded Rectangle 37"/>
            <p:cNvSpPr/>
            <p:nvPr userDrawn="1"/>
          </p:nvSpPr>
          <p:spPr>
            <a:xfrm>
              <a:off x="44242388" y="28054064"/>
              <a:ext cx="9771398" cy="10906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298410" eaLnBrk="1" fontAlgn="auto" hangingPunct="1">
                <a:spcBef>
                  <a:spcPts val="0"/>
                </a:spcBef>
                <a:spcAft>
                  <a:spcPts val="0"/>
                </a:spcAft>
                <a:defRPr/>
              </a:pPr>
              <a:endParaRPr lang="en-US" dirty="0"/>
            </a:p>
          </p:txBody>
        </p:sp>
        <p:pic>
          <p:nvPicPr>
            <p:cNvPr id="2068" name="Picture 7" descr="http://t2.gstatic.com/images?q=tbn:ANd9GcR4APHC6TT9w54M2zn_pvCiBxUNcspYPoVxirLRphBoJabfSvu7zw">
              <a:hlinkClick r:id="rId6"/>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4368327" y="28152425"/>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9" name="TextBox 39"/>
            <p:cNvSpPr txBox="1">
              <a:spLocks noChangeArrowheads="1"/>
            </p:cNvSpPr>
            <p:nvPr userDrawn="1"/>
          </p:nvSpPr>
          <p:spPr bwMode="auto">
            <a:xfrm>
              <a:off x="45342449" y="28243737"/>
              <a:ext cx="8671337" cy="735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500">
                  <a:solidFill>
                    <a:schemeClr val="tx1"/>
                  </a:solidFill>
                  <a:latin typeface="Arial" charset="0"/>
                </a:defRPr>
              </a:lvl1pPr>
              <a:lvl2pPr marL="742950" indent="-285750">
                <a:defRPr sz="8500">
                  <a:solidFill>
                    <a:schemeClr val="tx1"/>
                  </a:solidFill>
                  <a:latin typeface="Arial" charset="0"/>
                </a:defRPr>
              </a:lvl2pPr>
              <a:lvl3pPr marL="1143000" indent="-228600">
                <a:defRPr sz="8500">
                  <a:solidFill>
                    <a:schemeClr val="tx1"/>
                  </a:solidFill>
                  <a:latin typeface="Arial" charset="0"/>
                </a:defRPr>
              </a:lvl3pPr>
              <a:lvl4pPr marL="1600200" indent="-228600">
                <a:defRPr sz="8500">
                  <a:solidFill>
                    <a:schemeClr val="tx1"/>
                  </a:solidFill>
                  <a:latin typeface="Arial" charset="0"/>
                </a:defRPr>
              </a:lvl4pPr>
              <a:lvl5pPr marL="2057400" indent="-228600">
                <a:defRPr sz="8500">
                  <a:solidFill>
                    <a:schemeClr val="tx1"/>
                  </a:solidFill>
                  <a:latin typeface="Arial" charset="0"/>
                </a:defRPr>
              </a:lvl5pPr>
              <a:lvl6pPr marL="2514600" indent="-228600" defTabSz="4297363" eaLnBrk="0" fontAlgn="base" hangingPunct="0">
                <a:spcBef>
                  <a:spcPct val="0"/>
                </a:spcBef>
                <a:spcAft>
                  <a:spcPct val="0"/>
                </a:spcAft>
                <a:defRPr sz="8500">
                  <a:solidFill>
                    <a:schemeClr val="tx1"/>
                  </a:solidFill>
                  <a:latin typeface="Arial" charset="0"/>
                </a:defRPr>
              </a:lvl6pPr>
              <a:lvl7pPr marL="2971800" indent="-228600" defTabSz="4297363" eaLnBrk="0" fontAlgn="base" hangingPunct="0">
                <a:spcBef>
                  <a:spcPct val="0"/>
                </a:spcBef>
                <a:spcAft>
                  <a:spcPct val="0"/>
                </a:spcAft>
                <a:defRPr sz="8500">
                  <a:solidFill>
                    <a:schemeClr val="tx1"/>
                  </a:solidFill>
                  <a:latin typeface="Arial" charset="0"/>
                </a:defRPr>
              </a:lvl7pPr>
              <a:lvl8pPr marL="3429000" indent="-228600" defTabSz="4297363" eaLnBrk="0" fontAlgn="base" hangingPunct="0">
                <a:spcBef>
                  <a:spcPct val="0"/>
                </a:spcBef>
                <a:spcAft>
                  <a:spcPct val="0"/>
                </a:spcAft>
                <a:defRPr sz="8500">
                  <a:solidFill>
                    <a:schemeClr val="tx1"/>
                  </a:solidFill>
                  <a:latin typeface="Arial" charset="0"/>
                </a:defRPr>
              </a:lvl8pPr>
              <a:lvl9pPr marL="3886200" indent="-228600" defTabSz="4297363" eaLnBrk="0" fontAlgn="base" hangingPunct="0">
                <a:spcBef>
                  <a:spcPct val="0"/>
                </a:spcBef>
                <a:spcAft>
                  <a:spcPct val="0"/>
                </a:spcAft>
                <a:defRPr sz="8500">
                  <a:solidFill>
                    <a:schemeClr val="tx1"/>
                  </a:solidFill>
                  <a:latin typeface="Arial" charset="0"/>
                </a:defRPr>
              </a:lvl9pPr>
            </a:lstStyle>
            <a:p>
              <a:pPr eaLnBrk="1" hangingPunct="1">
                <a:defRPr/>
              </a:pPr>
              <a:r>
                <a:rPr lang="en-US" altLang="en-US" sz="3300" smtClean="0">
                  <a:solidFill>
                    <a:schemeClr val="tx2"/>
                  </a:solidFill>
                  <a:latin typeface="Trebuchet MS" pitchFamily="34" charset="0"/>
                </a:rPr>
                <a:t>Student discounts are available on our Facebook page.</a:t>
              </a:r>
              <a:br>
                <a:rPr lang="en-US" altLang="en-US" sz="3300" smtClean="0">
                  <a:solidFill>
                    <a:schemeClr val="tx2"/>
                  </a:solidFill>
                  <a:latin typeface="Trebuchet MS" pitchFamily="34" charset="0"/>
                </a:rPr>
              </a:br>
              <a:r>
                <a:rPr lang="en-US" altLang="en-US" sz="3300" smtClean="0">
                  <a:solidFill>
                    <a:schemeClr val="tx2"/>
                  </a:solidFill>
                  <a:latin typeface="Trebuchet MS" pitchFamily="34" charset="0"/>
                </a:rPr>
                <a:t>Go to </a:t>
              </a:r>
              <a:r>
                <a:rPr lang="en-US" altLang="en-US" sz="3300" u="sng" smtClean="0">
                  <a:solidFill>
                    <a:schemeClr val="tx2"/>
                  </a:solidFill>
                  <a:latin typeface="Trebuchet MS" pitchFamily="34" charset="0"/>
                </a:rPr>
                <a:t>PosterPresentations.com</a:t>
              </a:r>
              <a:r>
                <a:rPr lang="en-US" altLang="en-US" sz="3300" smtClean="0">
                  <a:solidFill>
                    <a:schemeClr val="tx2"/>
                  </a:solidFill>
                  <a:latin typeface="Trebuchet MS" pitchFamily="34" charset="0"/>
                </a:rPr>
                <a:t> and click on the FB icon. </a:t>
              </a:r>
            </a:p>
          </p:txBody>
        </p:sp>
      </p:grpSp>
      <p:cxnSp>
        <p:nvCxnSpPr>
          <p:cNvPr id="41" name="Straight Connector 40"/>
          <p:cNvCxnSpPr/>
          <p:nvPr/>
        </p:nvCxnSpPr>
        <p:spPr>
          <a:xfrm>
            <a:off x="-14589125" y="14216063"/>
            <a:ext cx="14358937" cy="4762"/>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10922000" y="25249188"/>
            <a:ext cx="6931025" cy="8048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89551" tIns="44774" rIns="89551" bIns="44774" anchor="ctr"/>
          <a:lstStyle/>
          <a:p>
            <a:pPr algn="ctr" defTabSz="4298410" eaLnBrk="1" fontAlgn="auto" hangingPunct="1">
              <a:spcBef>
                <a:spcPts val="0"/>
              </a:spcBef>
              <a:spcAft>
                <a:spcPts val="0"/>
              </a:spcAft>
              <a:defRPr/>
            </a:pPr>
            <a:endParaRPr lang="en-US" dirty="0"/>
          </a:p>
        </p:txBody>
      </p:sp>
      <p:sp>
        <p:nvSpPr>
          <p:cNvPr id="43" name="Rectangle 42"/>
          <p:cNvSpPr/>
          <p:nvPr/>
        </p:nvSpPr>
        <p:spPr>
          <a:xfrm>
            <a:off x="30503813" y="0"/>
            <a:ext cx="14397037" cy="42803763"/>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79102" tIns="358200" rIns="179102" bIns="179102"/>
          <a:lstStyle/>
          <a:p>
            <a:pPr algn="ctr" eaLnBrk="1" hangingPunct="1">
              <a:defRPr/>
            </a:pPr>
            <a:r>
              <a:rPr lang="en-US" sz="6000" b="1" dirty="0">
                <a:solidFill>
                  <a:schemeClr val="bg1"/>
                </a:solidFill>
                <a:latin typeface="Trebuchet MS" pitchFamily="34" charset="0"/>
              </a:rPr>
              <a:t>QUICK TIPS</a:t>
            </a:r>
          </a:p>
          <a:p>
            <a:pPr algn="ctr" eaLnBrk="1" hangingPunct="1">
              <a:defRPr/>
            </a:pPr>
            <a:r>
              <a:rPr lang="en-US" sz="5200" b="1" dirty="0">
                <a:solidFill>
                  <a:srgbClr val="FFFF00"/>
                </a:solidFill>
                <a:latin typeface="Trebuchet MS" pitchFamily="34" charset="0"/>
              </a:rPr>
              <a:t>(--THIS SECTION DOES NOT PRINT--)</a:t>
            </a:r>
          </a:p>
          <a:p>
            <a:pPr algn="ctr" eaLnBrk="1" hangingPunct="1">
              <a:defRPr/>
            </a:pPr>
            <a:endParaRPr lang="en-US" sz="4300" b="1" dirty="0">
              <a:solidFill>
                <a:srgbClr val="FFFFFF"/>
              </a:solidFill>
              <a:latin typeface="Trebuchet MS" pitchFamily="34" charset="0"/>
            </a:endParaRPr>
          </a:p>
          <a:p>
            <a:pPr eaLnBrk="1" hangingPunct="1">
              <a:defRPr/>
            </a:pPr>
            <a:r>
              <a:rPr lang="en-US" sz="4400" dirty="0">
                <a:solidFill>
                  <a:srgbClr val="FFFFFF"/>
                </a:solidFill>
                <a:latin typeface="Trebuchet MS" pitchFamily="34" charset="0"/>
              </a:rPr>
              <a:t>This PowerPoint template requires basic PowerPoint (version 2007 or newer) skills. Below is a list of commonly asked questions specific to this template. </a:t>
            </a:r>
            <a:br>
              <a:rPr lang="en-US" sz="4400" dirty="0">
                <a:solidFill>
                  <a:srgbClr val="FFFFFF"/>
                </a:solidFill>
                <a:latin typeface="Trebuchet MS" pitchFamily="34" charset="0"/>
              </a:rPr>
            </a:br>
            <a:r>
              <a:rPr lang="en-US" sz="4400" dirty="0">
                <a:solidFill>
                  <a:srgbClr val="FFFFFF"/>
                </a:solidFill>
                <a:latin typeface="Trebuchet MS" pitchFamily="34" charset="0"/>
              </a:rPr>
              <a:t>If you are using an older version of PowerPoint some template features may not work properly.</a:t>
            </a:r>
          </a:p>
          <a:p>
            <a:pPr eaLnBrk="1" hangingPunct="1">
              <a:defRPr/>
            </a:pPr>
            <a:endParaRPr lang="en-US" sz="4400" dirty="0">
              <a:solidFill>
                <a:srgbClr val="FFFFFF"/>
              </a:solidFill>
              <a:latin typeface="Trebuchet MS" pitchFamily="34" charset="0"/>
            </a:endParaRPr>
          </a:p>
          <a:p>
            <a:pPr algn="ctr" eaLnBrk="1" hangingPunct="1">
              <a:defRPr/>
            </a:pPr>
            <a:r>
              <a:rPr lang="en-US" sz="6000" b="1" dirty="0">
                <a:solidFill>
                  <a:schemeClr val="bg1"/>
                </a:solidFill>
                <a:latin typeface="Trebuchet MS" pitchFamily="34" charset="0"/>
              </a:rPr>
              <a:t>Template FAQs</a:t>
            </a:r>
          </a:p>
          <a:p>
            <a:pPr algn="ctr" eaLnBrk="1" hangingPunct="1">
              <a:defRPr/>
            </a:pPr>
            <a:endParaRPr lang="en-US" sz="4400" b="1" dirty="0">
              <a:solidFill>
                <a:srgbClr val="FFFF00"/>
              </a:solidFill>
              <a:latin typeface="Trebuchet MS" pitchFamily="34" charset="0"/>
            </a:endParaRPr>
          </a:p>
          <a:p>
            <a:pPr eaLnBrk="1" hangingPunct="1">
              <a:defRPr/>
            </a:pPr>
            <a:r>
              <a:rPr lang="en-US" sz="4400" b="1" dirty="0">
                <a:solidFill>
                  <a:srgbClr val="FFFF00"/>
                </a:solidFill>
                <a:latin typeface="Trebuchet MS" pitchFamily="34" charset="0"/>
              </a:rPr>
              <a:t>Verifying the quality of your graphics</a:t>
            </a:r>
          </a:p>
          <a:p>
            <a:pPr eaLnBrk="1" hangingPunct="1">
              <a:defRPr/>
            </a:pPr>
            <a:r>
              <a:rPr lang="en-US" sz="4400" dirty="0">
                <a:solidFill>
                  <a:srgbClr val="FFFFFF"/>
                </a:solidFill>
                <a:latin typeface="Trebuchet MS" pitchFamily="34" charset="0"/>
              </a:rPr>
              <a:t>Go to the VIEW menu and click on ZOOM to set your preferred magnification. This template is at 100% the size of the final poster. All text and graphics will be printed at 100% their size. To see what your poster will look like when printed, set the zoom to 100% and evaluate the quality of all your graphics before you submit your poster for printing.</a:t>
            </a:r>
            <a:br>
              <a:rPr lang="en-US" sz="4400" dirty="0">
                <a:solidFill>
                  <a:srgbClr val="FFFFFF"/>
                </a:solidFill>
                <a:latin typeface="Trebuchet MS" pitchFamily="34" charset="0"/>
              </a:rPr>
            </a:br>
            <a:endParaRPr lang="en-US" sz="4400" dirty="0">
              <a:solidFill>
                <a:srgbClr val="FFFFFF"/>
              </a:solidFill>
              <a:latin typeface="Trebuchet MS" pitchFamily="34" charset="0"/>
            </a:endParaRPr>
          </a:p>
          <a:p>
            <a:pPr eaLnBrk="1" hangingPunct="1">
              <a:defRPr/>
            </a:pPr>
            <a:endParaRPr lang="en-US" sz="4400" b="1" dirty="0">
              <a:solidFill>
                <a:srgbClr val="FFFF00"/>
              </a:solidFill>
              <a:latin typeface="Trebuchet MS" pitchFamily="34" charset="0"/>
            </a:endParaRPr>
          </a:p>
          <a:p>
            <a:pPr eaLnBrk="1" hangingPunct="1">
              <a:defRPr/>
            </a:pPr>
            <a:r>
              <a:rPr lang="en-US" sz="4400" b="1" dirty="0">
                <a:solidFill>
                  <a:srgbClr val="FFFF00"/>
                </a:solidFill>
                <a:latin typeface="Trebuchet MS" pitchFamily="34" charset="0"/>
              </a:rPr>
              <a:t>Modifying the layout</a:t>
            </a:r>
          </a:p>
          <a:p>
            <a:pPr eaLnBrk="1" hangingPunct="1">
              <a:defRPr/>
            </a:pPr>
            <a:r>
              <a:rPr lang="en-US" sz="4400" dirty="0">
                <a:solidFill>
                  <a:srgbClr val="FFFFFF"/>
                </a:solidFill>
                <a:latin typeface="Trebuchet MS" pitchFamily="34" charset="0"/>
              </a:rPr>
              <a:t>This template has four different </a:t>
            </a:r>
          </a:p>
          <a:p>
            <a:pPr eaLnBrk="1" hangingPunct="1">
              <a:defRPr/>
            </a:pPr>
            <a:r>
              <a:rPr lang="en-US" sz="4400" dirty="0">
                <a:solidFill>
                  <a:srgbClr val="FFFFFF"/>
                </a:solidFill>
                <a:latin typeface="Trebuchet MS" pitchFamily="34" charset="0"/>
              </a:rPr>
              <a:t>column layouts.   </a:t>
            </a:r>
            <a:r>
              <a:rPr lang="en-US" sz="4400" u="sng" dirty="0">
                <a:solidFill>
                  <a:srgbClr val="FFFFFF"/>
                </a:solidFill>
                <a:latin typeface="Trebuchet MS" pitchFamily="34" charset="0"/>
              </a:rPr>
              <a:t>Right-click</a:t>
            </a:r>
            <a:r>
              <a:rPr lang="en-US" sz="4400" dirty="0">
                <a:solidFill>
                  <a:srgbClr val="FFFFFF"/>
                </a:solidFill>
                <a:latin typeface="Trebuchet MS" pitchFamily="34" charset="0"/>
              </a:rPr>
              <a:t> </a:t>
            </a:r>
          </a:p>
          <a:p>
            <a:pPr eaLnBrk="1" hangingPunct="1">
              <a:defRPr/>
            </a:pPr>
            <a:r>
              <a:rPr lang="en-US" sz="4400" dirty="0">
                <a:solidFill>
                  <a:srgbClr val="FFFFFF"/>
                </a:solidFill>
                <a:latin typeface="Trebuchet MS" pitchFamily="34" charset="0"/>
              </a:rPr>
              <a:t>your mouse on the background </a:t>
            </a:r>
          </a:p>
          <a:p>
            <a:pPr eaLnBrk="1" hangingPunct="1">
              <a:defRPr/>
            </a:pPr>
            <a:r>
              <a:rPr lang="en-US" sz="4400" dirty="0">
                <a:solidFill>
                  <a:srgbClr val="FFFFFF"/>
                </a:solidFill>
                <a:latin typeface="Trebuchet MS" pitchFamily="34" charset="0"/>
              </a:rPr>
              <a:t>and click on LAYOUT to see the</a:t>
            </a:r>
          </a:p>
          <a:p>
            <a:pPr eaLnBrk="1" hangingPunct="1">
              <a:defRPr/>
            </a:pPr>
            <a:r>
              <a:rPr lang="en-US" sz="4400" dirty="0">
                <a:solidFill>
                  <a:srgbClr val="FFFFFF"/>
                </a:solidFill>
                <a:latin typeface="Trebuchet MS" pitchFamily="34" charset="0"/>
              </a:rPr>
              <a:t> layout options.  The columns in </a:t>
            </a:r>
          </a:p>
          <a:p>
            <a:pPr eaLnBrk="1" hangingPunct="1">
              <a:defRPr/>
            </a:pPr>
            <a:r>
              <a:rPr lang="en-US" sz="4400" dirty="0">
                <a:solidFill>
                  <a:srgbClr val="FFFFFF"/>
                </a:solidFill>
                <a:latin typeface="Trebuchet MS" pitchFamily="34" charset="0"/>
              </a:rPr>
              <a:t>the provided layouts are fixed and cannot be moved but advanced users can modify any layout by going to VIEW and then SLIDE MASTER.</a:t>
            </a:r>
          </a:p>
          <a:p>
            <a:pPr eaLnBrk="1" hangingPunct="1">
              <a:defRPr/>
            </a:pPr>
            <a:endParaRPr lang="en-US" sz="4400" dirty="0">
              <a:solidFill>
                <a:srgbClr val="FFFFFF"/>
              </a:solidFill>
              <a:latin typeface="Trebuchet MS" pitchFamily="34" charset="0"/>
            </a:endParaRPr>
          </a:p>
          <a:p>
            <a:pPr eaLnBrk="1" hangingPunct="1">
              <a:defRPr/>
            </a:pPr>
            <a:endParaRPr lang="en-US" sz="4400" dirty="0">
              <a:solidFill>
                <a:srgbClr val="FFFFFF"/>
              </a:solidFill>
              <a:latin typeface="Trebuchet MS" pitchFamily="34" charset="0"/>
            </a:endParaRPr>
          </a:p>
          <a:p>
            <a:pPr eaLnBrk="1" hangingPunct="1">
              <a:defRPr/>
            </a:pPr>
            <a:r>
              <a:rPr lang="en-US" sz="4400" b="1" dirty="0">
                <a:solidFill>
                  <a:srgbClr val="FFFF00"/>
                </a:solidFill>
                <a:latin typeface="Trebuchet MS" pitchFamily="34" charset="0"/>
              </a:rPr>
              <a:t>Importing text and graphics from external sources</a:t>
            </a:r>
          </a:p>
          <a:p>
            <a:pPr eaLnBrk="1" hangingPunct="1">
              <a:defRPr/>
            </a:pPr>
            <a:r>
              <a:rPr lang="en-US" sz="4400" b="1" u="sng" dirty="0">
                <a:solidFill>
                  <a:srgbClr val="FFFFFF"/>
                </a:solidFill>
                <a:latin typeface="Trebuchet MS" pitchFamily="34" charset="0"/>
              </a:rPr>
              <a:t>TEXT</a:t>
            </a:r>
            <a:r>
              <a:rPr lang="en-US" sz="4400" b="1" dirty="0">
                <a:solidFill>
                  <a:srgbClr val="FFFFFF"/>
                </a:solidFill>
                <a:latin typeface="Trebuchet MS" pitchFamily="34" charset="0"/>
              </a:rPr>
              <a:t>: </a:t>
            </a:r>
            <a:r>
              <a:rPr lang="en-US" sz="4400" dirty="0">
                <a:solidFill>
                  <a:srgbClr val="FFFFFF"/>
                </a:solidFill>
                <a:latin typeface="Trebuchet MS" pitchFamily="34" charset="0"/>
              </a:rPr>
              <a:t>Paste or type your text into a pre-existing placeholder or drag in a new placeholder from the left side of the template. Move it anywhere as needed.</a:t>
            </a:r>
          </a:p>
          <a:p>
            <a:pPr eaLnBrk="1" hangingPunct="1">
              <a:defRPr/>
            </a:pPr>
            <a:endParaRPr lang="en-US" sz="4400" dirty="0">
              <a:solidFill>
                <a:srgbClr val="FFFFFF"/>
              </a:solidFill>
              <a:latin typeface="Trebuchet MS" pitchFamily="34" charset="0"/>
            </a:endParaRPr>
          </a:p>
          <a:p>
            <a:pPr eaLnBrk="1" hangingPunct="1">
              <a:defRPr/>
            </a:pPr>
            <a:r>
              <a:rPr lang="en-US" sz="4400" b="1" u="sng" dirty="0">
                <a:solidFill>
                  <a:srgbClr val="FFFFFF"/>
                </a:solidFill>
                <a:latin typeface="Trebuchet MS" pitchFamily="34" charset="0"/>
              </a:rPr>
              <a:t>PHOTOS</a:t>
            </a:r>
            <a:r>
              <a:rPr lang="en-US" sz="4400" b="1" dirty="0">
                <a:solidFill>
                  <a:srgbClr val="FFFFFF"/>
                </a:solidFill>
                <a:latin typeface="Trebuchet MS" pitchFamily="34" charset="0"/>
              </a:rPr>
              <a:t>: </a:t>
            </a:r>
            <a:r>
              <a:rPr lang="en-US" sz="4400" dirty="0">
                <a:solidFill>
                  <a:srgbClr val="FFFFFF"/>
                </a:solidFill>
                <a:latin typeface="Trebuchet MS" pitchFamily="34" charset="0"/>
              </a:rPr>
              <a:t>Drag in a picture placeholder, size it </a:t>
            </a:r>
            <a:r>
              <a:rPr lang="en-US" sz="4400" u="sng" dirty="0">
                <a:solidFill>
                  <a:srgbClr val="FFFFFF"/>
                </a:solidFill>
                <a:latin typeface="Trebuchet MS" pitchFamily="34" charset="0"/>
              </a:rPr>
              <a:t>first</a:t>
            </a:r>
            <a:r>
              <a:rPr lang="en-US" sz="4400" dirty="0">
                <a:solidFill>
                  <a:srgbClr val="FFFFFF"/>
                </a:solidFill>
                <a:latin typeface="Trebuchet MS" pitchFamily="34" charset="0"/>
              </a:rPr>
              <a:t>, click in it and insert a photo from the menu.</a:t>
            </a:r>
          </a:p>
          <a:p>
            <a:pPr eaLnBrk="1" hangingPunct="1">
              <a:defRPr/>
            </a:pPr>
            <a:endParaRPr lang="en-US" sz="4400" dirty="0">
              <a:solidFill>
                <a:srgbClr val="FFFFFF"/>
              </a:solidFill>
              <a:latin typeface="Trebuchet MS" pitchFamily="34" charset="0"/>
            </a:endParaRPr>
          </a:p>
          <a:p>
            <a:pPr eaLnBrk="1" hangingPunct="1">
              <a:defRPr/>
            </a:pPr>
            <a:r>
              <a:rPr lang="en-US" sz="4400" b="1" u="sng" dirty="0">
                <a:solidFill>
                  <a:srgbClr val="FFFFFF"/>
                </a:solidFill>
                <a:latin typeface="Trebuchet MS" pitchFamily="34" charset="0"/>
              </a:rPr>
              <a:t>TABLES</a:t>
            </a:r>
            <a:r>
              <a:rPr lang="en-US" sz="4400" b="1" dirty="0">
                <a:solidFill>
                  <a:srgbClr val="FFFFFF"/>
                </a:solidFill>
                <a:latin typeface="Trebuchet MS" pitchFamily="34" charset="0"/>
              </a:rPr>
              <a:t>: </a:t>
            </a:r>
            <a:r>
              <a:rPr lang="en-US" sz="4400" dirty="0">
                <a:solidFill>
                  <a:srgbClr val="FFFFFF"/>
                </a:solidFill>
                <a:latin typeface="Trebuchet MS" pitchFamily="34" charset="0"/>
              </a:rPr>
              <a:t>You can copy and paste a table from an external document onto this poster template. To adjust the way the text fits within the cells of a table that has been pasted, </a:t>
            </a:r>
            <a:r>
              <a:rPr lang="en-US" sz="4400" u="sng" dirty="0">
                <a:solidFill>
                  <a:srgbClr val="FFFFFF"/>
                </a:solidFill>
                <a:latin typeface="Trebuchet MS" pitchFamily="34" charset="0"/>
              </a:rPr>
              <a:t>right-click</a:t>
            </a:r>
            <a:r>
              <a:rPr lang="en-US" sz="4400" dirty="0">
                <a:solidFill>
                  <a:srgbClr val="FFFFFF"/>
                </a:solidFill>
                <a:latin typeface="Trebuchet MS" pitchFamily="34" charset="0"/>
              </a:rPr>
              <a:t> on the table, click FORMAT SHAPE  then click on TEXT BOX and change the INTERNAL MARGIN values to 0.25.</a:t>
            </a:r>
          </a:p>
          <a:p>
            <a:pPr eaLnBrk="1" hangingPunct="1">
              <a:defRPr/>
            </a:pPr>
            <a:endParaRPr lang="en-US" sz="4400" dirty="0">
              <a:solidFill>
                <a:srgbClr val="FFFFFF"/>
              </a:solidFill>
              <a:latin typeface="Trebuchet MS" pitchFamily="34" charset="0"/>
            </a:endParaRPr>
          </a:p>
          <a:p>
            <a:pPr eaLnBrk="1" hangingPunct="1">
              <a:defRPr/>
            </a:pPr>
            <a:endParaRPr lang="en-US" sz="4400" dirty="0">
              <a:solidFill>
                <a:srgbClr val="FFFFFF"/>
              </a:solidFill>
              <a:latin typeface="Trebuchet MS" pitchFamily="34" charset="0"/>
            </a:endParaRPr>
          </a:p>
          <a:p>
            <a:pPr eaLnBrk="1" hangingPunct="1">
              <a:defRPr/>
            </a:pPr>
            <a:r>
              <a:rPr lang="en-US" sz="4400" b="1" dirty="0">
                <a:solidFill>
                  <a:srgbClr val="FFFF00"/>
                </a:solidFill>
                <a:latin typeface="Trebuchet MS" pitchFamily="34" charset="0"/>
              </a:rPr>
              <a:t>Modifying the color scheme</a:t>
            </a:r>
          </a:p>
          <a:p>
            <a:pPr eaLnBrk="1" hangingPunct="1">
              <a:defRPr/>
            </a:pPr>
            <a:r>
              <a:rPr lang="en-US" sz="4400" dirty="0">
                <a:solidFill>
                  <a:srgbClr val="FFFFFF"/>
                </a:solidFill>
                <a:latin typeface="Trebuchet MS" pitchFamily="34" charset="0"/>
              </a:rPr>
              <a:t>To change the color scheme of this template go to the DESIGN menu and click on COLORS. You can choose from the provided color combinations or create your own.</a:t>
            </a:r>
          </a:p>
          <a:p>
            <a:pPr algn="ctr" eaLnBrk="1" hangingPunct="1">
              <a:defRPr/>
            </a:pPr>
            <a:endParaRPr lang="en-US" sz="4400" b="1" dirty="0">
              <a:solidFill>
                <a:schemeClr val="bg1"/>
              </a:solidFill>
              <a:latin typeface="Trebuchet MS" pitchFamily="34" charset="0"/>
            </a:endParaRPr>
          </a:p>
          <a:p>
            <a:pPr eaLnBrk="1" hangingPunct="1">
              <a:defRPr/>
            </a:pPr>
            <a:endParaRPr lang="en-US" sz="4400" b="1" dirty="0">
              <a:solidFill>
                <a:srgbClr val="FFFF00"/>
              </a:solidFill>
              <a:latin typeface="Trebuchet MS" pitchFamily="34" charset="0"/>
            </a:endParaRPr>
          </a:p>
          <a:p>
            <a:pPr algn="ctr" eaLnBrk="1" hangingPunct="1">
              <a:defRPr/>
            </a:pPr>
            <a:endParaRPr lang="en-US" sz="6000" b="1" dirty="0">
              <a:solidFill>
                <a:srgbClr val="FFFFFF"/>
              </a:solidFill>
              <a:latin typeface="Trebuchet MS" pitchFamily="34" charset="0"/>
            </a:endParaRPr>
          </a:p>
        </p:txBody>
      </p:sp>
      <p:pic>
        <p:nvPicPr>
          <p:cNvPr id="2061"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189025" y="15894050"/>
            <a:ext cx="5330825" cy="302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2" name="TextBox 45"/>
          <p:cNvSpPr txBox="1">
            <a:spLocks noChangeArrowheads="1"/>
          </p:cNvSpPr>
          <p:nvPr/>
        </p:nvSpPr>
        <p:spPr bwMode="auto">
          <a:xfrm>
            <a:off x="30738763" y="39384288"/>
            <a:ext cx="9759950" cy="286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551" tIns="44774" rIns="89551" bIns="44774">
            <a:spAutoFit/>
          </a:bodyPr>
          <a:lstStyle>
            <a:lvl1pPr>
              <a:defRPr sz="8500">
                <a:solidFill>
                  <a:schemeClr val="tx1"/>
                </a:solidFill>
                <a:latin typeface="Arial" charset="0"/>
              </a:defRPr>
            </a:lvl1pPr>
            <a:lvl2pPr marL="742950" indent="-285750">
              <a:defRPr sz="8500">
                <a:solidFill>
                  <a:schemeClr val="tx1"/>
                </a:solidFill>
                <a:latin typeface="Arial" charset="0"/>
              </a:defRPr>
            </a:lvl2pPr>
            <a:lvl3pPr marL="1143000" indent="-228600">
              <a:defRPr sz="8500">
                <a:solidFill>
                  <a:schemeClr val="tx1"/>
                </a:solidFill>
                <a:latin typeface="Arial" charset="0"/>
              </a:defRPr>
            </a:lvl3pPr>
            <a:lvl4pPr marL="1600200" indent="-228600">
              <a:defRPr sz="8500">
                <a:solidFill>
                  <a:schemeClr val="tx1"/>
                </a:solidFill>
                <a:latin typeface="Arial" charset="0"/>
              </a:defRPr>
            </a:lvl4pPr>
            <a:lvl5pPr marL="2057400" indent="-228600">
              <a:defRPr sz="8500">
                <a:solidFill>
                  <a:schemeClr val="tx1"/>
                </a:solidFill>
                <a:latin typeface="Arial" charset="0"/>
              </a:defRPr>
            </a:lvl5pPr>
            <a:lvl6pPr marL="2514600" indent="-228600" defTabSz="4297363" eaLnBrk="0" fontAlgn="base" hangingPunct="0">
              <a:spcBef>
                <a:spcPct val="0"/>
              </a:spcBef>
              <a:spcAft>
                <a:spcPct val="0"/>
              </a:spcAft>
              <a:defRPr sz="8500">
                <a:solidFill>
                  <a:schemeClr val="tx1"/>
                </a:solidFill>
                <a:latin typeface="Arial" charset="0"/>
              </a:defRPr>
            </a:lvl6pPr>
            <a:lvl7pPr marL="2971800" indent="-228600" defTabSz="4297363" eaLnBrk="0" fontAlgn="base" hangingPunct="0">
              <a:spcBef>
                <a:spcPct val="0"/>
              </a:spcBef>
              <a:spcAft>
                <a:spcPct val="0"/>
              </a:spcAft>
              <a:defRPr sz="8500">
                <a:solidFill>
                  <a:schemeClr val="tx1"/>
                </a:solidFill>
                <a:latin typeface="Arial" charset="0"/>
              </a:defRPr>
            </a:lvl7pPr>
            <a:lvl8pPr marL="3429000" indent="-228600" defTabSz="4297363" eaLnBrk="0" fontAlgn="base" hangingPunct="0">
              <a:spcBef>
                <a:spcPct val="0"/>
              </a:spcBef>
              <a:spcAft>
                <a:spcPct val="0"/>
              </a:spcAft>
              <a:defRPr sz="8500">
                <a:solidFill>
                  <a:schemeClr val="tx1"/>
                </a:solidFill>
                <a:latin typeface="Arial" charset="0"/>
              </a:defRPr>
            </a:lvl8pPr>
            <a:lvl9pPr marL="3886200" indent="-228600" defTabSz="4297363" eaLnBrk="0" fontAlgn="base" hangingPunct="0">
              <a:spcBef>
                <a:spcPct val="0"/>
              </a:spcBef>
              <a:spcAft>
                <a:spcPct val="0"/>
              </a:spcAft>
              <a:defRPr sz="8500">
                <a:solidFill>
                  <a:schemeClr val="tx1"/>
                </a:solidFill>
                <a:latin typeface="Arial" charset="0"/>
              </a:defRPr>
            </a:lvl9pPr>
          </a:lstStyle>
          <a:p>
            <a:pPr eaLnBrk="1" hangingPunct="1">
              <a:defRPr/>
            </a:pPr>
            <a:r>
              <a:rPr lang="en-US" altLang="en-US" sz="4700" smtClean="0">
                <a:solidFill>
                  <a:schemeClr val="bg1"/>
                </a:solidFill>
                <a:latin typeface="Calibri" pitchFamily="34" charset="0"/>
              </a:rPr>
              <a:t>© 2013 PosterPresentations.com</a:t>
            </a:r>
            <a:br>
              <a:rPr lang="en-US" altLang="en-US" sz="4700" smtClean="0">
                <a:solidFill>
                  <a:schemeClr val="bg1"/>
                </a:solidFill>
                <a:latin typeface="Calibri" pitchFamily="34" charset="0"/>
              </a:rPr>
            </a:br>
            <a:r>
              <a:rPr lang="en-US" altLang="en-US" sz="4700" smtClean="0">
                <a:solidFill>
                  <a:schemeClr val="bg1"/>
                </a:solidFill>
                <a:latin typeface="Calibri" pitchFamily="34" charset="0"/>
              </a:rPr>
              <a:t>    </a:t>
            </a:r>
            <a:r>
              <a:rPr lang="en-US" altLang="en-US" sz="4300" smtClean="0">
                <a:solidFill>
                  <a:schemeClr val="bg1"/>
                </a:solidFill>
                <a:latin typeface="Calibri" pitchFamily="34" charset="0"/>
              </a:rPr>
              <a:t>2117 Fourth Street , Unit C</a:t>
            </a:r>
            <a:br>
              <a:rPr lang="en-US" altLang="en-US" sz="4300" smtClean="0">
                <a:solidFill>
                  <a:schemeClr val="bg1"/>
                </a:solidFill>
                <a:latin typeface="Calibri" pitchFamily="34" charset="0"/>
              </a:rPr>
            </a:br>
            <a:r>
              <a:rPr lang="en-US" altLang="en-US" sz="4300" smtClean="0">
                <a:solidFill>
                  <a:schemeClr val="bg1"/>
                </a:solidFill>
                <a:latin typeface="Calibri" pitchFamily="34" charset="0"/>
              </a:rPr>
              <a:t>    Berkeley CA 94710</a:t>
            </a:r>
            <a:br>
              <a:rPr lang="en-US" altLang="en-US" sz="4300" smtClean="0">
                <a:solidFill>
                  <a:schemeClr val="bg1"/>
                </a:solidFill>
                <a:latin typeface="Calibri" pitchFamily="34" charset="0"/>
              </a:rPr>
            </a:br>
            <a:r>
              <a:rPr lang="en-US" altLang="en-US" sz="4300" smtClean="0">
                <a:solidFill>
                  <a:schemeClr val="bg1"/>
                </a:solidFill>
                <a:latin typeface="Calibri" pitchFamily="34" charset="0"/>
              </a:rPr>
              <a:t>    </a:t>
            </a:r>
            <a:r>
              <a:rPr lang="en-US" altLang="en-US" sz="4300" b="1" smtClean="0">
                <a:solidFill>
                  <a:srgbClr val="FFFF00"/>
                </a:solidFill>
                <a:latin typeface="Calibri" pitchFamily="34" charset="0"/>
              </a:rPr>
              <a:t>posterpresenter@gmail.com</a:t>
            </a:r>
            <a:endParaRPr lang="en-US" altLang="en-US" sz="4700" b="1" smtClean="0">
              <a:solidFill>
                <a:srgbClr val="FFFF00"/>
              </a:solidFill>
              <a:latin typeface="Calibri" pitchFamily="34" charset="0"/>
            </a:endParaRPr>
          </a:p>
        </p:txBody>
      </p:sp>
      <p:cxnSp>
        <p:nvCxnSpPr>
          <p:cNvPr id="47" name="Straight Connector 46"/>
          <p:cNvCxnSpPr/>
          <p:nvPr/>
        </p:nvCxnSpPr>
        <p:spPr>
          <a:xfrm>
            <a:off x="30503813" y="38823900"/>
            <a:ext cx="14397037" cy="317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0511750" y="6338888"/>
            <a:ext cx="14389100" cy="317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4557375" y="26315988"/>
            <a:ext cx="14371637" cy="101123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89551" tIns="44774" rIns="89551" bIns="44774" anchor="ctr"/>
          <a:lstStyle/>
          <a:p>
            <a:pPr algn="ctr" defTabSz="4298410" eaLnBrk="1" fontAlgn="auto" hangingPunct="1">
              <a:spcBef>
                <a:spcPts val="0"/>
              </a:spcBef>
              <a:spcAft>
                <a:spcPts val="0"/>
              </a:spcAft>
              <a:defRPr/>
            </a:pPr>
            <a:endParaRPr lang="en-US" dirty="0"/>
          </a:p>
        </p:txBody>
      </p:sp>
      <p:sp>
        <p:nvSpPr>
          <p:cNvPr id="21" name="Rectangle 20"/>
          <p:cNvSpPr/>
          <p:nvPr/>
        </p:nvSpPr>
        <p:spPr>
          <a:xfrm>
            <a:off x="-11023600" y="29830713"/>
            <a:ext cx="6931025" cy="8048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89551" tIns="44774" rIns="89551" bIns="44774" anchor="ctr"/>
          <a:lstStyle/>
          <a:p>
            <a:pPr algn="ctr" defTabSz="4298410" eaLnBrk="1" fontAlgn="auto" hangingPunct="1">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Lst>
  <p:timing>
    <p:tnLst>
      <p:par>
        <p:cTn id="1" dur="indefinite" restart="never" nodeType="tmRoot"/>
      </p:par>
    </p:tnLst>
  </p:timing>
  <p:txStyles>
    <p:titleStyle>
      <a:lvl1pPr algn="ctr" defTabSz="4297363" rtl="0" eaLnBrk="0" fontAlgn="base" hangingPunct="0">
        <a:spcBef>
          <a:spcPct val="0"/>
        </a:spcBef>
        <a:spcAft>
          <a:spcPct val="0"/>
        </a:spcAft>
        <a:defRPr sz="8500" kern="1200">
          <a:solidFill>
            <a:schemeClr val="bg1"/>
          </a:solidFill>
          <a:latin typeface="Trebuchet MS" pitchFamily="34" charset="0"/>
          <a:ea typeface="+mj-ea"/>
          <a:cs typeface="+mj-cs"/>
        </a:defRPr>
      </a:lvl1pPr>
      <a:lvl2pPr algn="ctr" defTabSz="4297363" rtl="0" eaLnBrk="0" fontAlgn="base" hangingPunct="0">
        <a:spcBef>
          <a:spcPct val="0"/>
        </a:spcBef>
        <a:spcAft>
          <a:spcPct val="0"/>
        </a:spcAft>
        <a:defRPr sz="8500">
          <a:solidFill>
            <a:schemeClr val="bg1"/>
          </a:solidFill>
          <a:latin typeface="Trebuchet MS" pitchFamily="34" charset="0"/>
        </a:defRPr>
      </a:lvl2pPr>
      <a:lvl3pPr algn="ctr" defTabSz="4297363" rtl="0" eaLnBrk="0" fontAlgn="base" hangingPunct="0">
        <a:spcBef>
          <a:spcPct val="0"/>
        </a:spcBef>
        <a:spcAft>
          <a:spcPct val="0"/>
        </a:spcAft>
        <a:defRPr sz="8500">
          <a:solidFill>
            <a:schemeClr val="bg1"/>
          </a:solidFill>
          <a:latin typeface="Trebuchet MS" pitchFamily="34" charset="0"/>
        </a:defRPr>
      </a:lvl3pPr>
      <a:lvl4pPr algn="ctr" defTabSz="4297363" rtl="0" eaLnBrk="0" fontAlgn="base" hangingPunct="0">
        <a:spcBef>
          <a:spcPct val="0"/>
        </a:spcBef>
        <a:spcAft>
          <a:spcPct val="0"/>
        </a:spcAft>
        <a:defRPr sz="8500">
          <a:solidFill>
            <a:schemeClr val="bg1"/>
          </a:solidFill>
          <a:latin typeface="Trebuchet MS" pitchFamily="34" charset="0"/>
        </a:defRPr>
      </a:lvl4pPr>
      <a:lvl5pPr algn="ctr" defTabSz="4297363" rtl="0" eaLnBrk="0" fontAlgn="base" hangingPunct="0">
        <a:spcBef>
          <a:spcPct val="0"/>
        </a:spcBef>
        <a:spcAft>
          <a:spcPct val="0"/>
        </a:spcAft>
        <a:defRPr sz="8500">
          <a:solidFill>
            <a:schemeClr val="bg1"/>
          </a:solidFill>
          <a:latin typeface="Trebuchet MS" pitchFamily="34" charset="0"/>
        </a:defRPr>
      </a:lvl5pPr>
      <a:lvl6pPr marL="457200" algn="ctr" defTabSz="4297363" rtl="0" fontAlgn="base">
        <a:spcBef>
          <a:spcPct val="0"/>
        </a:spcBef>
        <a:spcAft>
          <a:spcPct val="0"/>
        </a:spcAft>
        <a:defRPr sz="8500">
          <a:solidFill>
            <a:schemeClr val="bg1"/>
          </a:solidFill>
          <a:latin typeface="Trebuchet MS" pitchFamily="34" charset="0"/>
        </a:defRPr>
      </a:lvl6pPr>
      <a:lvl7pPr marL="914400" algn="ctr" defTabSz="4297363" rtl="0" fontAlgn="base">
        <a:spcBef>
          <a:spcPct val="0"/>
        </a:spcBef>
        <a:spcAft>
          <a:spcPct val="0"/>
        </a:spcAft>
        <a:defRPr sz="8500">
          <a:solidFill>
            <a:schemeClr val="bg1"/>
          </a:solidFill>
          <a:latin typeface="Trebuchet MS" pitchFamily="34" charset="0"/>
        </a:defRPr>
      </a:lvl7pPr>
      <a:lvl8pPr marL="1371600" algn="ctr" defTabSz="4297363" rtl="0" fontAlgn="base">
        <a:spcBef>
          <a:spcPct val="0"/>
        </a:spcBef>
        <a:spcAft>
          <a:spcPct val="0"/>
        </a:spcAft>
        <a:defRPr sz="8500">
          <a:solidFill>
            <a:schemeClr val="bg1"/>
          </a:solidFill>
          <a:latin typeface="Trebuchet MS" pitchFamily="34" charset="0"/>
        </a:defRPr>
      </a:lvl8pPr>
      <a:lvl9pPr marL="1828800" algn="ctr" defTabSz="4297363" rtl="0" fontAlgn="base">
        <a:spcBef>
          <a:spcPct val="0"/>
        </a:spcBef>
        <a:spcAft>
          <a:spcPct val="0"/>
        </a:spcAft>
        <a:defRPr sz="8500">
          <a:solidFill>
            <a:schemeClr val="bg1"/>
          </a:solidFill>
          <a:latin typeface="Trebuchet MS" pitchFamily="34" charset="0"/>
        </a:defRPr>
      </a:lvl9pPr>
    </p:titleStyle>
    <p:bodyStyle>
      <a:lvl1pPr marL="1611313" indent="-1611313" algn="l" defTabSz="4297363" rtl="0" eaLnBrk="0" fontAlgn="base" hangingPunct="0">
        <a:spcBef>
          <a:spcPct val="20000"/>
        </a:spcBef>
        <a:spcAft>
          <a:spcPct val="0"/>
        </a:spcAft>
        <a:buFont typeface="Arial" pitchFamily="34" charset="0"/>
        <a:buChar char="•"/>
        <a:defRPr sz="15100" kern="1200">
          <a:solidFill>
            <a:schemeClr val="tx1"/>
          </a:solidFill>
          <a:latin typeface="+mn-lt"/>
          <a:ea typeface="+mn-ea"/>
          <a:cs typeface="+mn-cs"/>
        </a:defRPr>
      </a:lvl1pPr>
      <a:lvl2pPr marL="3490913" indent="-1343025" algn="l" defTabSz="4297363" rtl="0" eaLnBrk="0" fontAlgn="base" hangingPunct="0">
        <a:spcBef>
          <a:spcPct val="20000"/>
        </a:spcBef>
        <a:spcAft>
          <a:spcPct val="0"/>
        </a:spcAft>
        <a:buFont typeface="Arial" pitchFamily="34" charset="0"/>
        <a:buChar char="–"/>
        <a:defRPr sz="13300" kern="1200">
          <a:solidFill>
            <a:schemeClr val="tx1"/>
          </a:solidFill>
          <a:latin typeface="+mn-lt"/>
          <a:ea typeface="+mn-ea"/>
          <a:cs typeface="+mn-cs"/>
        </a:defRPr>
      </a:lvl2pPr>
      <a:lvl3pPr marL="5372100" indent="-1073150" algn="l" defTabSz="4297363" rtl="0" eaLnBrk="0" fontAlgn="base" hangingPunct="0">
        <a:spcBef>
          <a:spcPct val="20000"/>
        </a:spcBef>
        <a:spcAft>
          <a:spcPct val="0"/>
        </a:spcAft>
        <a:buFont typeface="Arial" pitchFamily="34" charset="0"/>
        <a:buChar char="•"/>
        <a:defRPr sz="11300" kern="1200">
          <a:solidFill>
            <a:schemeClr val="tx1"/>
          </a:solidFill>
          <a:latin typeface="+mn-lt"/>
          <a:ea typeface="+mn-ea"/>
          <a:cs typeface="+mn-cs"/>
        </a:defRPr>
      </a:lvl3pPr>
      <a:lvl4pPr marL="7521575" indent="-1073150" algn="l" defTabSz="4297363" rtl="0" eaLnBrk="0" fontAlgn="base" hangingPunct="0">
        <a:spcBef>
          <a:spcPct val="20000"/>
        </a:spcBef>
        <a:spcAft>
          <a:spcPct val="0"/>
        </a:spcAft>
        <a:buFont typeface="Arial" pitchFamily="34" charset="0"/>
        <a:buChar char="–"/>
        <a:defRPr sz="9500" kern="1200">
          <a:solidFill>
            <a:schemeClr val="tx1"/>
          </a:solidFill>
          <a:latin typeface="+mn-lt"/>
          <a:ea typeface="+mn-ea"/>
          <a:cs typeface="+mn-cs"/>
        </a:defRPr>
      </a:lvl4pPr>
      <a:lvl5pPr marL="9671050" indent="-1073150" algn="l" defTabSz="4297363" rtl="0" eaLnBrk="0" fontAlgn="base" hangingPunct="0">
        <a:spcBef>
          <a:spcPct val="20000"/>
        </a:spcBef>
        <a:spcAft>
          <a:spcPct val="0"/>
        </a:spcAft>
        <a:buFont typeface="Arial" pitchFamily="34" charset="0"/>
        <a:buChar char="»"/>
        <a:defRPr sz="9500" kern="1200">
          <a:solidFill>
            <a:schemeClr val="tx1"/>
          </a:solidFill>
          <a:latin typeface="+mn-lt"/>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p:bodyStyle>
    <p:otherStyle>
      <a:defPPr>
        <a:defRPr lang="en-US"/>
      </a:defPPr>
      <a:lvl1pPr marL="0" algn="l" defTabSz="4298410" rtl="0" eaLnBrk="1" latinLnBrk="0" hangingPunct="1">
        <a:defRPr sz="8500" kern="1200">
          <a:solidFill>
            <a:schemeClr val="tx1"/>
          </a:solidFill>
          <a:latin typeface="+mn-lt"/>
          <a:ea typeface="+mn-ea"/>
          <a:cs typeface="+mn-cs"/>
        </a:defRPr>
      </a:lvl1pPr>
      <a:lvl2pPr marL="2149205" algn="l" defTabSz="4298410" rtl="0" eaLnBrk="1" latinLnBrk="0" hangingPunct="1">
        <a:defRPr sz="8500" kern="1200">
          <a:solidFill>
            <a:schemeClr val="tx1"/>
          </a:solidFill>
          <a:latin typeface="+mn-lt"/>
          <a:ea typeface="+mn-ea"/>
          <a:cs typeface="+mn-cs"/>
        </a:defRPr>
      </a:lvl2pPr>
      <a:lvl3pPr marL="4298410" algn="l" defTabSz="4298410" rtl="0" eaLnBrk="1" latinLnBrk="0" hangingPunct="1">
        <a:defRPr sz="8500" kern="1200">
          <a:solidFill>
            <a:schemeClr val="tx1"/>
          </a:solidFill>
          <a:latin typeface="+mn-lt"/>
          <a:ea typeface="+mn-ea"/>
          <a:cs typeface="+mn-cs"/>
        </a:defRPr>
      </a:lvl3pPr>
      <a:lvl4pPr marL="6447613" algn="l" defTabSz="4298410" rtl="0" eaLnBrk="1" latinLnBrk="0" hangingPunct="1">
        <a:defRPr sz="8500" kern="1200">
          <a:solidFill>
            <a:schemeClr val="tx1"/>
          </a:solidFill>
          <a:latin typeface="+mn-lt"/>
          <a:ea typeface="+mn-ea"/>
          <a:cs typeface="+mn-cs"/>
        </a:defRPr>
      </a:lvl4pPr>
      <a:lvl5pPr marL="8596817" algn="l" defTabSz="4298410" rtl="0" eaLnBrk="1" latinLnBrk="0" hangingPunct="1">
        <a:defRPr sz="8500" kern="1200">
          <a:solidFill>
            <a:schemeClr val="tx1"/>
          </a:solidFill>
          <a:latin typeface="+mn-lt"/>
          <a:ea typeface="+mn-ea"/>
          <a:cs typeface="+mn-cs"/>
        </a:defRPr>
      </a:lvl5pPr>
      <a:lvl6pPr marL="10746023" algn="l" defTabSz="4298410" rtl="0" eaLnBrk="1" latinLnBrk="0" hangingPunct="1">
        <a:defRPr sz="8500" kern="1200">
          <a:solidFill>
            <a:schemeClr val="tx1"/>
          </a:solidFill>
          <a:latin typeface="+mn-lt"/>
          <a:ea typeface="+mn-ea"/>
          <a:cs typeface="+mn-cs"/>
        </a:defRPr>
      </a:lvl6pPr>
      <a:lvl7pPr marL="12895229" algn="l" defTabSz="4298410" rtl="0" eaLnBrk="1" latinLnBrk="0" hangingPunct="1">
        <a:defRPr sz="8500" kern="1200">
          <a:solidFill>
            <a:schemeClr val="tx1"/>
          </a:solidFill>
          <a:latin typeface="+mn-lt"/>
          <a:ea typeface="+mn-ea"/>
          <a:cs typeface="+mn-cs"/>
        </a:defRPr>
      </a:lvl7pPr>
      <a:lvl8pPr marL="15044432" algn="l" defTabSz="4298410" rtl="0" eaLnBrk="1" latinLnBrk="0" hangingPunct="1">
        <a:defRPr sz="8500" kern="1200">
          <a:solidFill>
            <a:schemeClr val="tx1"/>
          </a:solidFill>
          <a:latin typeface="+mn-lt"/>
          <a:ea typeface="+mn-ea"/>
          <a:cs typeface="+mn-cs"/>
        </a:defRPr>
      </a:lvl8pPr>
      <a:lvl9pPr marL="17193637" algn="l" defTabSz="4298410" rtl="0" eaLnBrk="1" latinLnBrk="0" hangingPunct="1">
        <a:defRPr sz="85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Virsraksta vietturis 1"/>
          <p:cNvSpPr>
            <a:spLocks noGrp="1"/>
          </p:cNvSpPr>
          <p:nvPr>
            <p:ph type="title"/>
          </p:nvPr>
        </p:nvSpPr>
        <p:spPr bwMode="auto">
          <a:xfrm>
            <a:off x="1514475" y="1714500"/>
            <a:ext cx="27246263" cy="713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17314" tIns="208657" rIns="417314" bIns="208657" numCol="1" anchor="ctr" anchorCtr="0" compatLnSpc="1">
            <a:prstTxWarp prst="textNoShape">
              <a:avLst/>
            </a:prstTxWarp>
          </a:bodyPr>
          <a:lstStyle/>
          <a:p>
            <a:pPr lvl="0"/>
            <a:r>
              <a:rPr lang="lv-LV" altLang="lv-LV" smtClean="0"/>
              <a:t>Rediģēt šablona virsraksta stilu</a:t>
            </a:r>
          </a:p>
        </p:txBody>
      </p:sp>
      <p:sp>
        <p:nvSpPr>
          <p:cNvPr id="3075" name="Teksta vietturis 2"/>
          <p:cNvSpPr>
            <a:spLocks noGrp="1"/>
          </p:cNvSpPr>
          <p:nvPr>
            <p:ph type="body" idx="1"/>
          </p:nvPr>
        </p:nvSpPr>
        <p:spPr bwMode="auto">
          <a:xfrm>
            <a:off x="1514475" y="9986963"/>
            <a:ext cx="27246263" cy="2824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17314" tIns="208657" rIns="417314" bIns="208657" numCol="1" anchor="t" anchorCtr="0" compatLnSpc="1">
            <a:prstTxWarp prst="textNoShape">
              <a:avLst/>
            </a:prstTxWarp>
          </a:bodyPr>
          <a:lstStyle/>
          <a:p>
            <a:pPr lvl="0"/>
            <a:r>
              <a:rPr lang="lv-LV" altLang="lv-LV" smtClean="0"/>
              <a:t>Rediģēt šablona teksta stilus</a:t>
            </a:r>
          </a:p>
          <a:p>
            <a:pPr lvl="1"/>
            <a:r>
              <a:rPr lang="lv-LV" altLang="lv-LV" smtClean="0"/>
              <a:t>Otrais līmenis</a:t>
            </a:r>
          </a:p>
          <a:p>
            <a:pPr lvl="2"/>
            <a:r>
              <a:rPr lang="lv-LV" altLang="lv-LV" smtClean="0"/>
              <a:t>Trešais līmenis</a:t>
            </a:r>
          </a:p>
          <a:p>
            <a:pPr lvl="3"/>
            <a:r>
              <a:rPr lang="lv-LV" altLang="lv-LV" smtClean="0"/>
              <a:t>Ceturtais līmenis</a:t>
            </a:r>
          </a:p>
          <a:p>
            <a:pPr lvl="4"/>
            <a:r>
              <a:rPr lang="lv-LV" altLang="lv-LV" smtClean="0"/>
              <a:t>Piektais līmenis</a:t>
            </a:r>
          </a:p>
        </p:txBody>
      </p:sp>
      <p:sp>
        <p:nvSpPr>
          <p:cNvPr id="4" name="Datuma vietturis 3"/>
          <p:cNvSpPr>
            <a:spLocks noGrp="1"/>
          </p:cNvSpPr>
          <p:nvPr>
            <p:ph type="dt" sz="half" idx="2"/>
          </p:nvPr>
        </p:nvSpPr>
        <p:spPr>
          <a:xfrm>
            <a:off x="1514475" y="39673213"/>
            <a:ext cx="7062788" cy="2278062"/>
          </a:xfrm>
          <a:prstGeom prst="rect">
            <a:avLst/>
          </a:prstGeom>
        </p:spPr>
        <p:txBody>
          <a:bodyPr vert="horz" lIns="417314" tIns="208657" rIns="417314" bIns="208657" rtlCol="0" anchor="ctr"/>
          <a:lstStyle>
            <a:lvl1pPr algn="l">
              <a:defRPr sz="5500">
                <a:solidFill>
                  <a:schemeClr val="tx1">
                    <a:tint val="75000"/>
                  </a:schemeClr>
                </a:solidFill>
                <a:latin typeface="Arial" charset="0"/>
              </a:defRPr>
            </a:lvl1pPr>
          </a:lstStyle>
          <a:p>
            <a:pPr>
              <a:defRPr/>
            </a:pPr>
            <a:fld id="{BF762290-DCBA-493E-9BF6-13AE6E11096D}" type="datetimeFigureOut">
              <a:rPr lang="lv-LV"/>
              <a:pPr>
                <a:defRPr/>
              </a:pPr>
              <a:t>11.10.2019</a:t>
            </a:fld>
            <a:endParaRPr lang="lv-LV"/>
          </a:p>
        </p:txBody>
      </p:sp>
      <p:sp>
        <p:nvSpPr>
          <p:cNvPr id="5" name="Kājenes vietturis 4"/>
          <p:cNvSpPr>
            <a:spLocks noGrp="1"/>
          </p:cNvSpPr>
          <p:nvPr>
            <p:ph type="ftr" sz="quarter" idx="3"/>
          </p:nvPr>
        </p:nvSpPr>
        <p:spPr>
          <a:xfrm>
            <a:off x="10344150" y="39673213"/>
            <a:ext cx="9586913" cy="2278062"/>
          </a:xfrm>
          <a:prstGeom prst="rect">
            <a:avLst/>
          </a:prstGeom>
        </p:spPr>
        <p:txBody>
          <a:bodyPr vert="horz" lIns="417314" tIns="208657" rIns="417314" bIns="208657" rtlCol="0" anchor="ctr"/>
          <a:lstStyle>
            <a:lvl1pPr algn="ctr">
              <a:defRPr sz="5500">
                <a:solidFill>
                  <a:schemeClr val="tx1">
                    <a:tint val="75000"/>
                  </a:schemeClr>
                </a:solidFill>
                <a:latin typeface="Arial" charset="0"/>
              </a:defRPr>
            </a:lvl1pPr>
          </a:lstStyle>
          <a:p>
            <a:pPr>
              <a:defRPr/>
            </a:pPr>
            <a:endParaRPr lang="lv-LV"/>
          </a:p>
        </p:txBody>
      </p:sp>
      <p:sp>
        <p:nvSpPr>
          <p:cNvPr id="6" name="Slaida numura vietturis 5"/>
          <p:cNvSpPr>
            <a:spLocks noGrp="1"/>
          </p:cNvSpPr>
          <p:nvPr>
            <p:ph type="sldNum" sz="quarter" idx="4"/>
          </p:nvPr>
        </p:nvSpPr>
        <p:spPr>
          <a:xfrm>
            <a:off x="21697950" y="39673213"/>
            <a:ext cx="7062788" cy="2278062"/>
          </a:xfrm>
          <a:prstGeom prst="rect">
            <a:avLst/>
          </a:prstGeom>
        </p:spPr>
        <p:txBody>
          <a:bodyPr vert="horz" lIns="417314" tIns="208657" rIns="417314" bIns="208657" rtlCol="0" anchor="ctr"/>
          <a:lstStyle>
            <a:lvl1pPr algn="r">
              <a:defRPr sz="5500">
                <a:solidFill>
                  <a:schemeClr val="tx1">
                    <a:tint val="75000"/>
                  </a:schemeClr>
                </a:solidFill>
                <a:latin typeface="Arial" charset="0"/>
              </a:defRPr>
            </a:lvl1pPr>
          </a:lstStyle>
          <a:p>
            <a:pPr>
              <a:defRPr/>
            </a:pPr>
            <a:fld id="{CAC71CA4-B574-4051-B390-C2218A9E4524}" type="slidenum">
              <a:rPr lang="lv-LV"/>
              <a:pPr>
                <a:defRPr/>
              </a:pPr>
              <a:t>‹#›</a:t>
            </a:fld>
            <a:endParaRPr lang="lv-LV"/>
          </a:p>
        </p:txBody>
      </p:sp>
      <p:sp>
        <p:nvSpPr>
          <p:cNvPr id="7" name="Rectangle 24"/>
          <p:cNvSpPr/>
          <p:nvPr/>
        </p:nvSpPr>
        <p:spPr>
          <a:xfrm>
            <a:off x="-14614525" y="-25400"/>
            <a:ext cx="14371637" cy="42803763"/>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79102" tIns="358200" rIns="179102" bIns="179102"/>
          <a:lstStyle/>
          <a:p>
            <a:pPr algn="ctr" eaLnBrk="1" hangingPunct="1">
              <a:defRPr/>
            </a:pPr>
            <a:r>
              <a:rPr lang="en-US" sz="6000" b="1" dirty="0">
                <a:solidFill>
                  <a:schemeClr val="bg1"/>
                </a:solidFill>
                <a:latin typeface="Trebuchet MS" pitchFamily="34" charset="0"/>
              </a:rPr>
              <a:t>QUICK DESIGN GUIDE</a:t>
            </a:r>
          </a:p>
          <a:p>
            <a:pPr algn="ctr" eaLnBrk="1" hangingPunct="1">
              <a:defRPr/>
            </a:pPr>
            <a:r>
              <a:rPr lang="en-US" sz="5200" b="1" dirty="0">
                <a:solidFill>
                  <a:srgbClr val="FFFF00"/>
                </a:solidFill>
                <a:latin typeface="Trebuchet MS" pitchFamily="34" charset="0"/>
              </a:rPr>
              <a:t>(--THIS SECTION DOES NOT PRINT--)</a:t>
            </a:r>
          </a:p>
          <a:p>
            <a:pPr algn="ctr" eaLnBrk="1" hangingPunct="1">
              <a:defRPr/>
            </a:pPr>
            <a:endParaRPr lang="en-US" sz="4300" b="1" dirty="0">
              <a:solidFill>
                <a:srgbClr val="FFFFFF"/>
              </a:solidFill>
              <a:latin typeface="Trebuchet MS" pitchFamily="34" charset="0"/>
            </a:endParaRPr>
          </a:p>
          <a:p>
            <a:pPr eaLnBrk="1" hangingPunct="1">
              <a:defRPr/>
            </a:pPr>
            <a:r>
              <a:rPr lang="en-US" sz="4300" dirty="0">
                <a:solidFill>
                  <a:srgbClr val="FFFFFF"/>
                </a:solidFill>
                <a:latin typeface="Trebuchet MS" pitchFamily="34" charset="0"/>
              </a:rPr>
              <a:t>This PowerPoint 2007 template produces an A0 size professional  poster. </a:t>
            </a:r>
            <a:r>
              <a:rPr lang="en-US" sz="4400" dirty="0">
                <a:solidFill>
                  <a:srgbClr val="FFFFFF"/>
                </a:solidFill>
                <a:latin typeface="Trebuchet MS" pitchFamily="34" charset="0"/>
              </a:rPr>
              <a:t>You can use it to create your research poster and save valuable time placing titles, subtitles, text, and graphics. </a:t>
            </a:r>
          </a:p>
          <a:p>
            <a:pPr eaLnBrk="1" hangingPunct="1">
              <a:defRPr/>
            </a:pPr>
            <a:endParaRPr lang="en-US" sz="4400" dirty="0">
              <a:solidFill>
                <a:srgbClr val="FFFFFF"/>
              </a:solidFill>
              <a:latin typeface="Trebuchet MS" pitchFamily="34" charset="0"/>
            </a:endParaRPr>
          </a:p>
          <a:p>
            <a:pPr eaLnBrk="1" hangingPunct="1">
              <a:defRPr/>
            </a:pPr>
            <a:r>
              <a:rPr lang="en-US" sz="4400" dirty="0">
                <a:solidFill>
                  <a:srgbClr val="FFFFFF"/>
                </a:solidFill>
                <a:latin typeface="Trebuchet MS" pitchFamily="34" charset="0"/>
              </a:rPr>
              <a:t>We provide a series of online tutorials that will guide you through the poster design process and answer your poster production questions. </a:t>
            </a:r>
          </a:p>
          <a:p>
            <a:pPr eaLnBrk="1" hangingPunct="1">
              <a:defRPr/>
            </a:pPr>
            <a:endParaRPr lang="en-US" sz="4400" dirty="0">
              <a:solidFill>
                <a:srgbClr val="FFFFFF"/>
              </a:solidFill>
              <a:latin typeface="Trebuchet MS" pitchFamily="34" charset="0"/>
            </a:endParaRPr>
          </a:p>
          <a:p>
            <a:pPr eaLnBrk="1" hangingPunct="1">
              <a:defRPr/>
            </a:pPr>
            <a:r>
              <a:rPr lang="en-US" sz="4400" dirty="0">
                <a:solidFill>
                  <a:srgbClr val="FFFFFF"/>
                </a:solidFill>
                <a:latin typeface="Trebuchet MS" pitchFamily="34" charset="0"/>
              </a:rPr>
              <a:t>To view our template tutorials, go online to </a:t>
            </a:r>
            <a:r>
              <a:rPr lang="en-US" sz="4400" b="1" dirty="0">
                <a:solidFill>
                  <a:srgbClr val="FFFF00"/>
                </a:solidFill>
                <a:latin typeface="Trebuchet MS" pitchFamily="34" charset="0"/>
              </a:rPr>
              <a:t>PosterPresentations.com </a:t>
            </a:r>
            <a:r>
              <a:rPr lang="en-US" sz="4400" dirty="0">
                <a:solidFill>
                  <a:srgbClr val="FFFFFF"/>
                </a:solidFill>
                <a:latin typeface="Trebuchet MS" pitchFamily="34" charset="0"/>
              </a:rPr>
              <a:t>and click on </a:t>
            </a:r>
            <a:r>
              <a:rPr lang="en-US" sz="4400" dirty="0">
                <a:solidFill>
                  <a:srgbClr val="FFFF00"/>
                </a:solidFill>
                <a:latin typeface="Trebuchet MS" pitchFamily="34" charset="0"/>
              </a:rPr>
              <a:t>HELP DESK.</a:t>
            </a:r>
          </a:p>
          <a:p>
            <a:pPr eaLnBrk="1" hangingPunct="1">
              <a:defRPr/>
            </a:pPr>
            <a:endParaRPr lang="en-US" sz="4400" dirty="0">
              <a:solidFill>
                <a:srgbClr val="FFFFFF"/>
              </a:solidFill>
              <a:latin typeface="Trebuchet MS" pitchFamily="34" charset="0"/>
            </a:endParaRPr>
          </a:p>
          <a:p>
            <a:pPr eaLnBrk="1" hangingPunct="1">
              <a:defRPr/>
            </a:pPr>
            <a:r>
              <a:rPr lang="en-US" sz="4400" dirty="0">
                <a:solidFill>
                  <a:srgbClr val="FFFFFF"/>
                </a:solidFill>
                <a:latin typeface="Trebuchet MS" pitchFamily="34" charset="0"/>
              </a:rPr>
              <a:t>When you are ready to  print your poster, go online to</a:t>
            </a:r>
            <a:r>
              <a:rPr lang="en-US" sz="4800" dirty="0">
                <a:solidFill>
                  <a:srgbClr val="FFFFFF"/>
                </a:solidFill>
                <a:latin typeface="Trebuchet MS" pitchFamily="34" charset="0"/>
              </a:rPr>
              <a:t> </a:t>
            </a:r>
            <a:r>
              <a:rPr lang="en-US" sz="5400" b="1" dirty="0">
                <a:solidFill>
                  <a:srgbClr val="FFFF00"/>
                </a:solidFill>
                <a:latin typeface="Trebuchet MS" pitchFamily="34" charset="0"/>
              </a:rPr>
              <a:t>PosterPresentations.com</a:t>
            </a:r>
            <a:r>
              <a:rPr lang="en-US" sz="4800" b="1" dirty="0">
                <a:solidFill>
                  <a:schemeClr val="bg1"/>
                </a:solidFill>
                <a:latin typeface="Trebuchet MS" pitchFamily="34" charset="0"/>
              </a:rPr>
              <a:t>.</a:t>
            </a:r>
            <a:r>
              <a:rPr lang="en-US" sz="4400" dirty="0">
                <a:solidFill>
                  <a:srgbClr val="FFFFFF"/>
                </a:solidFill>
                <a:latin typeface="Trebuchet MS" pitchFamily="34" charset="0"/>
              </a:rPr>
              <a:t/>
            </a:r>
            <a:br>
              <a:rPr lang="en-US" sz="4400" dirty="0">
                <a:solidFill>
                  <a:srgbClr val="FFFFFF"/>
                </a:solidFill>
                <a:latin typeface="Trebuchet MS" pitchFamily="34" charset="0"/>
              </a:rPr>
            </a:br>
            <a:endParaRPr lang="en-US" sz="4400" dirty="0">
              <a:solidFill>
                <a:srgbClr val="FFFFFF"/>
              </a:solidFill>
              <a:latin typeface="Trebuchet MS" pitchFamily="34" charset="0"/>
            </a:endParaRPr>
          </a:p>
          <a:p>
            <a:pPr eaLnBrk="1" hangingPunct="1">
              <a:defRPr/>
            </a:pPr>
            <a:r>
              <a:rPr lang="en-US" sz="4400" b="1" dirty="0">
                <a:solidFill>
                  <a:schemeClr val="bg1"/>
                </a:solidFill>
                <a:latin typeface="Trebuchet MS" pitchFamily="34" charset="0"/>
              </a:rPr>
              <a:t>Need Assistance? </a:t>
            </a:r>
            <a:r>
              <a:rPr lang="en-US" sz="5400" b="1" dirty="0">
                <a:solidFill>
                  <a:srgbClr val="FFFF00"/>
                </a:solidFill>
                <a:latin typeface="Trebuchet MS" pitchFamily="34" charset="0"/>
              </a:rPr>
              <a:t>Call  us at 1.866.649.3004</a:t>
            </a:r>
          </a:p>
          <a:p>
            <a:pPr eaLnBrk="1" hangingPunct="1">
              <a:defRPr/>
            </a:pPr>
            <a:endParaRPr lang="en-US" sz="4800" b="1" dirty="0">
              <a:solidFill>
                <a:srgbClr val="FFFF00"/>
              </a:solidFill>
              <a:latin typeface="Trebuchet MS" pitchFamily="34" charset="0"/>
            </a:endParaRPr>
          </a:p>
          <a:p>
            <a:pPr algn="ctr" eaLnBrk="1" hangingPunct="1">
              <a:defRPr/>
            </a:pPr>
            <a:r>
              <a:rPr lang="en-US" sz="6000" b="1" dirty="0">
                <a:solidFill>
                  <a:schemeClr val="bg1"/>
                </a:solidFill>
                <a:latin typeface="Trebuchet MS" pitchFamily="34" charset="0"/>
              </a:rPr>
              <a:t>Object Placeholders</a:t>
            </a:r>
          </a:p>
          <a:p>
            <a:pPr algn="ctr" eaLnBrk="1" hangingPunct="1">
              <a:defRPr/>
            </a:pPr>
            <a:endParaRPr lang="en-US" sz="6000" b="1" dirty="0">
              <a:solidFill>
                <a:schemeClr val="bg1"/>
              </a:solidFill>
              <a:latin typeface="Trebuchet MS" pitchFamily="34" charset="0"/>
            </a:endParaRPr>
          </a:p>
          <a:p>
            <a:pPr eaLnBrk="1" hangingPunct="1">
              <a:defRPr/>
            </a:pPr>
            <a:r>
              <a:rPr lang="en-US" sz="4400" dirty="0">
                <a:solidFill>
                  <a:srgbClr val="FFFF00"/>
                </a:solidFill>
                <a:latin typeface="Trebuchet MS" pitchFamily="34" charset="0"/>
              </a:rPr>
              <a:t>Using the placeholders</a:t>
            </a:r>
          </a:p>
          <a:p>
            <a:pPr eaLnBrk="1" hangingPunct="1">
              <a:defRPr/>
            </a:pPr>
            <a:r>
              <a:rPr lang="en-US" sz="4400" dirty="0">
                <a:solidFill>
                  <a:srgbClr val="FFFFFF"/>
                </a:solidFill>
                <a:latin typeface="Trebuchet MS" pitchFamily="34" charset="0"/>
              </a:rPr>
              <a:t>To add text, click inside a placeholder on the poster and type or paste your text.  To move a placeholder, click it </a:t>
            </a:r>
            <a:r>
              <a:rPr lang="en-US" sz="4400" u="sng" dirty="0">
                <a:solidFill>
                  <a:srgbClr val="FFFFFF"/>
                </a:solidFill>
                <a:latin typeface="Trebuchet MS" pitchFamily="34" charset="0"/>
              </a:rPr>
              <a:t>once</a:t>
            </a:r>
            <a:r>
              <a:rPr lang="en-US" sz="4400" dirty="0">
                <a:solidFill>
                  <a:srgbClr val="FFFFFF"/>
                </a:solidFill>
                <a:latin typeface="Trebuchet MS" pitchFamily="34" charset="0"/>
              </a:rPr>
              <a:t> (to select it).  Place your cursor on its frame, and your cursor will change to this symbol     Click </a:t>
            </a:r>
            <a:r>
              <a:rPr lang="en-US" sz="4400" u="sng" dirty="0">
                <a:solidFill>
                  <a:srgbClr val="FFFFFF"/>
                </a:solidFill>
                <a:latin typeface="Trebuchet MS" pitchFamily="34" charset="0"/>
              </a:rPr>
              <a:t>once</a:t>
            </a:r>
            <a:r>
              <a:rPr lang="en-US" sz="4400" dirty="0">
                <a:solidFill>
                  <a:srgbClr val="FFFFFF"/>
                </a:solidFill>
                <a:latin typeface="Trebuchet MS" pitchFamily="34" charset="0"/>
              </a:rPr>
              <a:t> and drag it to a new location where you can resize it. </a:t>
            </a:r>
          </a:p>
          <a:p>
            <a:pPr eaLnBrk="1" hangingPunct="1">
              <a:defRPr/>
            </a:pPr>
            <a:endParaRPr lang="en-US" sz="4400" dirty="0">
              <a:solidFill>
                <a:srgbClr val="FFFFFF"/>
              </a:solidFill>
              <a:latin typeface="Trebuchet MS" pitchFamily="34" charset="0"/>
            </a:endParaRPr>
          </a:p>
          <a:p>
            <a:pPr eaLnBrk="1" hangingPunct="1">
              <a:defRPr/>
            </a:pPr>
            <a:r>
              <a:rPr lang="en-US" sz="4400" b="1" dirty="0">
                <a:solidFill>
                  <a:srgbClr val="FFFF00"/>
                </a:solidFill>
                <a:latin typeface="Trebuchet MS" pitchFamily="34" charset="0"/>
              </a:rPr>
              <a:t>Section Header placeholder</a:t>
            </a:r>
          </a:p>
          <a:p>
            <a:pPr eaLnBrk="1" hangingPunct="1">
              <a:defRPr/>
            </a:pPr>
            <a:r>
              <a:rPr lang="en-US" sz="4400" dirty="0">
                <a:solidFill>
                  <a:srgbClr val="FFFFFF"/>
                </a:solidFill>
                <a:latin typeface="Trebuchet MS" pitchFamily="34" charset="0"/>
              </a:rPr>
              <a:t>Click and drag this preformatted section header placeholder to the poster area to add another section header. Use section headers to separate topics or concepts within your presentation. </a:t>
            </a:r>
          </a:p>
          <a:p>
            <a:pPr eaLnBrk="1" hangingPunct="1">
              <a:defRPr/>
            </a:pPr>
            <a:endParaRPr lang="en-US" sz="4400" dirty="0">
              <a:solidFill>
                <a:srgbClr val="FFFFFF"/>
              </a:solidFill>
              <a:latin typeface="Trebuchet MS" pitchFamily="34" charset="0"/>
            </a:endParaRPr>
          </a:p>
          <a:p>
            <a:pPr eaLnBrk="1" hangingPunct="1">
              <a:defRPr/>
            </a:pPr>
            <a:endParaRPr lang="en-US" sz="4400" dirty="0">
              <a:solidFill>
                <a:srgbClr val="FFFFFF"/>
              </a:solidFill>
              <a:latin typeface="Trebuchet MS" pitchFamily="34" charset="0"/>
            </a:endParaRPr>
          </a:p>
          <a:p>
            <a:pPr eaLnBrk="1" hangingPunct="1">
              <a:defRPr/>
            </a:pPr>
            <a:endParaRPr lang="en-US" sz="4400" b="1" dirty="0">
              <a:solidFill>
                <a:srgbClr val="FFFF00"/>
              </a:solidFill>
              <a:latin typeface="Trebuchet MS" pitchFamily="34" charset="0"/>
            </a:endParaRPr>
          </a:p>
          <a:p>
            <a:pPr eaLnBrk="1" hangingPunct="1">
              <a:defRPr/>
            </a:pPr>
            <a:endParaRPr lang="en-US" sz="4400" b="1" dirty="0">
              <a:solidFill>
                <a:srgbClr val="FFFF00"/>
              </a:solidFill>
              <a:latin typeface="Trebuchet MS" pitchFamily="34" charset="0"/>
            </a:endParaRPr>
          </a:p>
          <a:p>
            <a:pPr eaLnBrk="1" hangingPunct="1">
              <a:defRPr/>
            </a:pPr>
            <a:r>
              <a:rPr lang="en-US" sz="4400" b="1" dirty="0">
                <a:solidFill>
                  <a:srgbClr val="FFFF00"/>
                </a:solidFill>
                <a:latin typeface="Trebuchet MS" pitchFamily="34" charset="0"/>
              </a:rPr>
              <a:t>Text placeholder</a:t>
            </a:r>
          </a:p>
          <a:p>
            <a:pPr eaLnBrk="1" hangingPunct="1">
              <a:defRPr/>
            </a:pPr>
            <a:r>
              <a:rPr lang="en-US" sz="4400" dirty="0">
                <a:solidFill>
                  <a:srgbClr val="FFFFFF"/>
                </a:solidFill>
                <a:latin typeface="Trebuchet MS" pitchFamily="34" charset="0"/>
              </a:rPr>
              <a:t>Move this preformatted text placeholder to the poster to add a new body of text.</a:t>
            </a:r>
          </a:p>
          <a:p>
            <a:pPr eaLnBrk="1" hangingPunct="1">
              <a:defRPr/>
            </a:pPr>
            <a:endParaRPr lang="en-US" sz="4400" dirty="0">
              <a:solidFill>
                <a:srgbClr val="FFFFFF"/>
              </a:solidFill>
              <a:latin typeface="Trebuchet MS" pitchFamily="34" charset="0"/>
            </a:endParaRPr>
          </a:p>
          <a:p>
            <a:pPr eaLnBrk="1" hangingPunct="1">
              <a:defRPr/>
            </a:pPr>
            <a:endParaRPr lang="en-US" sz="4400" dirty="0">
              <a:solidFill>
                <a:srgbClr val="FFFFFF"/>
              </a:solidFill>
              <a:latin typeface="Trebuchet MS" pitchFamily="34" charset="0"/>
            </a:endParaRPr>
          </a:p>
          <a:p>
            <a:pPr eaLnBrk="1" hangingPunct="1">
              <a:defRPr/>
            </a:pPr>
            <a:endParaRPr lang="en-US" sz="4400" dirty="0">
              <a:solidFill>
                <a:srgbClr val="FFFFFF"/>
              </a:solidFill>
              <a:latin typeface="Trebuchet MS" pitchFamily="34" charset="0"/>
            </a:endParaRPr>
          </a:p>
          <a:p>
            <a:pPr eaLnBrk="1" hangingPunct="1">
              <a:defRPr/>
            </a:pPr>
            <a:endParaRPr lang="en-US" sz="4400" b="1" dirty="0">
              <a:solidFill>
                <a:srgbClr val="FFFF00"/>
              </a:solidFill>
              <a:latin typeface="Trebuchet MS" pitchFamily="34" charset="0"/>
            </a:endParaRPr>
          </a:p>
          <a:p>
            <a:pPr eaLnBrk="1" hangingPunct="1">
              <a:defRPr/>
            </a:pPr>
            <a:r>
              <a:rPr lang="en-US" sz="4400" b="1" dirty="0">
                <a:solidFill>
                  <a:srgbClr val="FFFF00"/>
                </a:solidFill>
                <a:latin typeface="Trebuchet MS" pitchFamily="34" charset="0"/>
              </a:rPr>
              <a:t>Picture placeholder</a:t>
            </a:r>
          </a:p>
          <a:p>
            <a:pPr eaLnBrk="1" hangingPunct="1">
              <a:defRPr/>
            </a:pPr>
            <a:r>
              <a:rPr lang="en-US" sz="4400" dirty="0">
                <a:solidFill>
                  <a:srgbClr val="FFFFFF"/>
                </a:solidFill>
                <a:latin typeface="Trebuchet MS" pitchFamily="34" charset="0"/>
              </a:rPr>
              <a:t>Move this graphic placeholder onto your poster, size it first, and then click it to add a picture to the poster.</a:t>
            </a:r>
          </a:p>
          <a:p>
            <a:pPr eaLnBrk="1" hangingPunct="1">
              <a:defRPr/>
            </a:pPr>
            <a:endParaRPr lang="en-US" sz="4400" dirty="0">
              <a:solidFill>
                <a:srgbClr val="FFFFFF"/>
              </a:solidFill>
              <a:latin typeface="Trebuchet MS" pitchFamily="34" charset="0"/>
            </a:endParaRPr>
          </a:p>
          <a:p>
            <a:pPr algn="ctr" eaLnBrk="1" hangingPunct="1">
              <a:defRPr/>
            </a:pPr>
            <a:endParaRPr lang="en-US" sz="4700" b="1" dirty="0">
              <a:solidFill>
                <a:schemeClr val="bg1"/>
              </a:solidFill>
              <a:latin typeface="Trebuchet MS" pitchFamily="34" charset="0"/>
            </a:endParaRPr>
          </a:p>
          <a:p>
            <a:pPr algn="ctr" eaLnBrk="1" hangingPunct="1">
              <a:defRPr/>
            </a:pPr>
            <a:endParaRPr lang="en-US" sz="4700" b="1" dirty="0">
              <a:solidFill>
                <a:schemeClr val="bg1"/>
              </a:solidFill>
              <a:latin typeface="Trebuchet MS" pitchFamily="34" charset="0"/>
            </a:endParaRPr>
          </a:p>
          <a:p>
            <a:pPr algn="ctr" eaLnBrk="1" hangingPunct="1">
              <a:defRPr/>
            </a:pPr>
            <a:endParaRPr lang="en-US" sz="4700" b="1" dirty="0">
              <a:solidFill>
                <a:schemeClr val="bg1"/>
              </a:solidFill>
              <a:latin typeface="Trebuchet MS" pitchFamily="34" charset="0"/>
            </a:endParaRPr>
          </a:p>
          <a:p>
            <a:pPr algn="ctr" eaLnBrk="1" hangingPunct="1">
              <a:defRPr/>
            </a:pPr>
            <a:endParaRPr lang="en-US" sz="4700" b="1" dirty="0">
              <a:solidFill>
                <a:schemeClr val="bg1"/>
              </a:solidFill>
              <a:latin typeface="Trebuchet MS" pitchFamily="34" charset="0"/>
            </a:endParaRPr>
          </a:p>
          <a:p>
            <a:pPr eaLnBrk="1" hangingPunct="1">
              <a:defRPr/>
            </a:pPr>
            <a:endParaRPr lang="en-US" sz="3600" dirty="0">
              <a:solidFill>
                <a:srgbClr val="FFFFFF"/>
              </a:solidFill>
              <a:latin typeface="Trebuchet MS" pitchFamily="34" charset="0"/>
            </a:endParaRPr>
          </a:p>
          <a:p>
            <a:pPr algn="ctr" eaLnBrk="1" hangingPunct="1">
              <a:defRPr/>
            </a:pPr>
            <a:endParaRPr lang="en-US" sz="3600" b="1" dirty="0">
              <a:solidFill>
                <a:schemeClr val="bg1"/>
              </a:solidFill>
              <a:latin typeface="Trebuchet MS" pitchFamily="34" charset="0"/>
            </a:endParaRPr>
          </a:p>
          <a:p>
            <a:pPr eaLnBrk="1" hangingPunct="1">
              <a:defRPr/>
            </a:pPr>
            <a:endParaRPr lang="en-US" sz="3600" b="1" dirty="0">
              <a:solidFill>
                <a:srgbClr val="FFFF00"/>
              </a:solidFill>
              <a:latin typeface="Trebuchet MS" pitchFamily="34" charset="0"/>
            </a:endParaRPr>
          </a:p>
          <a:p>
            <a:pPr algn="ctr" eaLnBrk="1" hangingPunct="1">
              <a:defRPr/>
            </a:pPr>
            <a:endParaRPr lang="en-US" sz="4700" b="1" dirty="0">
              <a:solidFill>
                <a:srgbClr val="FFFFFF"/>
              </a:solidFill>
              <a:latin typeface="Trebuchet MS" pitchFamily="34" charset="0"/>
            </a:endParaRPr>
          </a:p>
        </p:txBody>
      </p:sp>
      <p:sp>
        <p:nvSpPr>
          <p:cNvPr id="8" name="Rectangle 25"/>
          <p:cNvSpPr/>
          <p:nvPr/>
        </p:nvSpPr>
        <p:spPr>
          <a:xfrm>
            <a:off x="-14619288" y="30914975"/>
            <a:ext cx="14371638" cy="10112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89551" tIns="44774" rIns="89551" bIns="44774" anchor="ctr"/>
          <a:lstStyle/>
          <a:p>
            <a:pPr algn="ctr" defTabSz="4298410" eaLnBrk="1" fontAlgn="auto" hangingPunct="1">
              <a:spcBef>
                <a:spcPts val="0"/>
              </a:spcBef>
              <a:spcAft>
                <a:spcPts val="0"/>
              </a:spcAft>
              <a:defRPr/>
            </a:pPr>
            <a:endParaRPr lang="en-US" dirty="0"/>
          </a:p>
        </p:txBody>
      </p:sp>
      <p:pic>
        <p:nvPicPr>
          <p:cNvPr id="3081"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84338" y="19037300"/>
            <a:ext cx="636588" cy="454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3082" name="Group 36"/>
          <p:cNvGrpSpPr>
            <a:grpSpLocks/>
          </p:cNvGrpSpPr>
          <p:nvPr/>
        </p:nvGrpSpPr>
        <p:grpSpPr bwMode="auto">
          <a:xfrm>
            <a:off x="-14122400" y="40786050"/>
            <a:ext cx="13452475" cy="1643063"/>
            <a:chOff x="44242388" y="28054064"/>
            <a:chExt cx="9771398" cy="1090621"/>
          </a:xfrm>
        </p:grpSpPr>
        <p:sp>
          <p:nvSpPr>
            <p:cNvPr id="11" name="Rounded Rectangle 37"/>
            <p:cNvSpPr/>
            <p:nvPr userDrawn="1"/>
          </p:nvSpPr>
          <p:spPr>
            <a:xfrm>
              <a:off x="44242388" y="28054064"/>
              <a:ext cx="9771398" cy="10906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298410" eaLnBrk="1" fontAlgn="auto" hangingPunct="1">
                <a:spcBef>
                  <a:spcPts val="0"/>
                </a:spcBef>
                <a:spcAft>
                  <a:spcPts val="0"/>
                </a:spcAft>
                <a:defRPr/>
              </a:pPr>
              <a:endParaRPr lang="en-US" dirty="0"/>
            </a:p>
          </p:txBody>
        </p:sp>
        <p:pic>
          <p:nvPicPr>
            <p:cNvPr id="3093" name="Picture 7" descr="http://t2.gstatic.com/images?q=tbn:ANd9GcR4APHC6TT9w54M2zn_pvCiBxUNcspYPoVxirLRphBoJabfSvu7zw">
              <a:hlinkClick r:id="rId15"/>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44368327" y="28152425"/>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39"/>
            <p:cNvSpPr txBox="1">
              <a:spLocks noChangeArrowheads="1"/>
            </p:cNvSpPr>
            <p:nvPr userDrawn="1"/>
          </p:nvSpPr>
          <p:spPr bwMode="auto">
            <a:xfrm>
              <a:off x="45342449" y="28243737"/>
              <a:ext cx="8671337" cy="735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500">
                  <a:solidFill>
                    <a:schemeClr val="tx1"/>
                  </a:solidFill>
                  <a:latin typeface="Arial" charset="0"/>
                </a:defRPr>
              </a:lvl1pPr>
              <a:lvl2pPr marL="742950" indent="-285750">
                <a:defRPr sz="8500">
                  <a:solidFill>
                    <a:schemeClr val="tx1"/>
                  </a:solidFill>
                  <a:latin typeface="Arial" charset="0"/>
                </a:defRPr>
              </a:lvl2pPr>
              <a:lvl3pPr marL="1143000" indent="-228600">
                <a:defRPr sz="8500">
                  <a:solidFill>
                    <a:schemeClr val="tx1"/>
                  </a:solidFill>
                  <a:latin typeface="Arial" charset="0"/>
                </a:defRPr>
              </a:lvl3pPr>
              <a:lvl4pPr marL="1600200" indent="-228600">
                <a:defRPr sz="8500">
                  <a:solidFill>
                    <a:schemeClr val="tx1"/>
                  </a:solidFill>
                  <a:latin typeface="Arial" charset="0"/>
                </a:defRPr>
              </a:lvl4pPr>
              <a:lvl5pPr marL="2057400" indent="-228600">
                <a:defRPr sz="8500">
                  <a:solidFill>
                    <a:schemeClr val="tx1"/>
                  </a:solidFill>
                  <a:latin typeface="Arial" charset="0"/>
                </a:defRPr>
              </a:lvl5pPr>
              <a:lvl6pPr marL="2514600" indent="-228600" defTabSz="4297363" eaLnBrk="0" fontAlgn="base" hangingPunct="0">
                <a:spcBef>
                  <a:spcPct val="0"/>
                </a:spcBef>
                <a:spcAft>
                  <a:spcPct val="0"/>
                </a:spcAft>
                <a:defRPr sz="8500">
                  <a:solidFill>
                    <a:schemeClr val="tx1"/>
                  </a:solidFill>
                  <a:latin typeface="Arial" charset="0"/>
                </a:defRPr>
              </a:lvl6pPr>
              <a:lvl7pPr marL="2971800" indent="-228600" defTabSz="4297363" eaLnBrk="0" fontAlgn="base" hangingPunct="0">
                <a:spcBef>
                  <a:spcPct val="0"/>
                </a:spcBef>
                <a:spcAft>
                  <a:spcPct val="0"/>
                </a:spcAft>
                <a:defRPr sz="8500">
                  <a:solidFill>
                    <a:schemeClr val="tx1"/>
                  </a:solidFill>
                  <a:latin typeface="Arial" charset="0"/>
                </a:defRPr>
              </a:lvl7pPr>
              <a:lvl8pPr marL="3429000" indent="-228600" defTabSz="4297363" eaLnBrk="0" fontAlgn="base" hangingPunct="0">
                <a:spcBef>
                  <a:spcPct val="0"/>
                </a:spcBef>
                <a:spcAft>
                  <a:spcPct val="0"/>
                </a:spcAft>
                <a:defRPr sz="8500">
                  <a:solidFill>
                    <a:schemeClr val="tx1"/>
                  </a:solidFill>
                  <a:latin typeface="Arial" charset="0"/>
                </a:defRPr>
              </a:lvl8pPr>
              <a:lvl9pPr marL="3886200" indent="-228600" defTabSz="4297363" eaLnBrk="0" fontAlgn="base" hangingPunct="0">
                <a:spcBef>
                  <a:spcPct val="0"/>
                </a:spcBef>
                <a:spcAft>
                  <a:spcPct val="0"/>
                </a:spcAft>
                <a:defRPr sz="8500">
                  <a:solidFill>
                    <a:schemeClr val="tx1"/>
                  </a:solidFill>
                  <a:latin typeface="Arial" charset="0"/>
                </a:defRPr>
              </a:lvl9pPr>
            </a:lstStyle>
            <a:p>
              <a:pPr eaLnBrk="1" hangingPunct="1">
                <a:defRPr/>
              </a:pPr>
              <a:r>
                <a:rPr lang="en-US" altLang="en-US" sz="3300" smtClean="0">
                  <a:solidFill>
                    <a:schemeClr val="tx2"/>
                  </a:solidFill>
                  <a:latin typeface="Trebuchet MS" pitchFamily="34" charset="0"/>
                </a:rPr>
                <a:t>Student discounts are available on our Facebook page.</a:t>
              </a:r>
              <a:br>
                <a:rPr lang="en-US" altLang="en-US" sz="3300" smtClean="0">
                  <a:solidFill>
                    <a:schemeClr val="tx2"/>
                  </a:solidFill>
                  <a:latin typeface="Trebuchet MS" pitchFamily="34" charset="0"/>
                </a:rPr>
              </a:br>
              <a:r>
                <a:rPr lang="en-US" altLang="en-US" sz="3300" smtClean="0">
                  <a:solidFill>
                    <a:schemeClr val="tx2"/>
                  </a:solidFill>
                  <a:latin typeface="Trebuchet MS" pitchFamily="34" charset="0"/>
                </a:rPr>
                <a:t>Go to </a:t>
              </a:r>
              <a:r>
                <a:rPr lang="en-US" altLang="en-US" sz="3300" u="sng" smtClean="0">
                  <a:solidFill>
                    <a:schemeClr val="tx2"/>
                  </a:solidFill>
                  <a:latin typeface="Trebuchet MS" pitchFamily="34" charset="0"/>
                </a:rPr>
                <a:t>PosterPresentations.com</a:t>
              </a:r>
              <a:r>
                <a:rPr lang="en-US" altLang="en-US" sz="3300" smtClean="0">
                  <a:solidFill>
                    <a:schemeClr val="tx2"/>
                  </a:solidFill>
                  <a:latin typeface="Trebuchet MS" pitchFamily="34" charset="0"/>
                </a:rPr>
                <a:t> and click on the FB icon. </a:t>
              </a:r>
            </a:p>
          </p:txBody>
        </p:sp>
      </p:grpSp>
      <p:cxnSp>
        <p:nvCxnSpPr>
          <p:cNvPr id="14" name="Straight Connector 40"/>
          <p:cNvCxnSpPr/>
          <p:nvPr/>
        </p:nvCxnSpPr>
        <p:spPr>
          <a:xfrm>
            <a:off x="-14589125" y="14216063"/>
            <a:ext cx="14358937" cy="4762"/>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5" name="Rectangle 41"/>
          <p:cNvSpPr/>
          <p:nvPr/>
        </p:nvSpPr>
        <p:spPr>
          <a:xfrm>
            <a:off x="-10922000" y="25249188"/>
            <a:ext cx="6931025" cy="8048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89551" tIns="44774" rIns="89551" bIns="44774" anchor="ctr"/>
          <a:lstStyle/>
          <a:p>
            <a:pPr algn="ctr" defTabSz="4298410" eaLnBrk="1" fontAlgn="auto" hangingPunct="1">
              <a:spcBef>
                <a:spcPts val="0"/>
              </a:spcBef>
              <a:spcAft>
                <a:spcPts val="0"/>
              </a:spcAft>
              <a:defRPr/>
            </a:pPr>
            <a:endParaRPr lang="en-US" dirty="0"/>
          </a:p>
        </p:txBody>
      </p:sp>
      <p:sp>
        <p:nvSpPr>
          <p:cNvPr id="16" name="Rectangle 42"/>
          <p:cNvSpPr/>
          <p:nvPr/>
        </p:nvSpPr>
        <p:spPr>
          <a:xfrm>
            <a:off x="30503813" y="0"/>
            <a:ext cx="14397037" cy="42803763"/>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79102" tIns="358200" rIns="179102" bIns="179102"/>
          <a:lstStyle/>
          <a:p>
            <a:pPr algn="ctr" eaLnBrk="1" hangingPunct="1">
              <a:defRPr/>
            </a:pPr>
            <a:r>
              <a:rPr lang="en-US" sz="6000" b="1" dirty="0">
                <a:solidFill>
                  <a:schemeClr val="bg1"/>
                </a:solidFill>
                <a:latin typeface="Trebuchet MS" pitchFamily="34" charset="0"/>
              </a:rPr>
              <a:t>QUICK TIPS</a:t>
            </a:r>
          </a:p>
          <a:p>
            <a:pPr algn="ctr" eaLnBrk="1" hangingPunct="1">
              <a:defRPr/>
            </a:pPr>
            <a:r>
              <a:rPr lang="en-US" sz="5200" b="1" dirty="0">
                <a:solidFill>
                  <a:srgbClr val="FFFF00"/>
                </a:solidFill>
                <a:latin typeface="Trebuchet MS" pitchFamily="34" charset="0"/>
              </a:rPr>
              <a:t>(--THIS SECTION DOES NOT PRINT--)</a:t>
            </a:r>
          </a:p>
          <a:p>
            <a:pPr algn="ctr" eaLnBrk="1" hangingPunct="1">
              <a:defRPr/>
            </a:pPr>
            <a:endParaRPr lang="en-US" sz="4300" b="1" dirty="0">
              <a:solidFill>
                <a:srgbClr val="FFFFFF"/>
              </a:solidFill>
              <a:latin typeface="Trebuchet MS" pitchFamily="34" charset="0"/>
            </a:endParaRPr>
          </a:p>
          <a:p>
            <a:pPr eaLnBrk="1" hangingPunct="1">
              <a:defRPr/>
            </a:pPr>
            <a:r>
              <a:rPr lang="en-US" sz="4400" dirty="0">
                <a:solidFill>
                  <a:srgbClr val="FFFFFF"/>
                </a:solidFill>
                <a:latin typeface="Trebuchet MS" pitchFamily="34" charset="0"/>
              </a:rPr>
              <a:t>This PowerPoint template requires basic PowerPoint (version 2007 or newer) skills. Below is a list of commonly asked questions specific to this template. </a:t>
            </a:r>
            <a:br>
              <a:rPr lang="en-US" sz="4400" dirty="0">
                <a:solidFill>
                  <a:srgbClr val="FFFFFF"/>
                </a:solidFill>
                <a:latin typeface="Trebuchet MS" pitchFamily="34" charset="0"/>
              </a:rPr>
            </a:br>
            <a:r>
              <a:rPr lang="en-US" sz="4400" dirty="0">
                <a:solidFill>
                  <a:srgbClr val="FFFFFF"/>
                </a:solidFill>
                <a:latin typeface="Trebuchet MS" pitchFamily="34" charset="0"/>
              </a:rPr>
              <a:t>If you are using an older version of PowerPoint some template features may not work properly.</a:t>
            </a:r>
          </a:p>
          <a:p>
            <a:pPr eaLnBrk="1" hangingPunct="1">
              <a:defRPr/>
            </a:pPr>
            <a:endParaRPr lang="en-US" sz="4400" dirty="0">
              <a:solidFill>
                <a:srgbClr val="FFFFFF"/>
              </a:solidFill>
              <a:latin typeface="Trebuchet MS" pitchFamily="34" charset="0"/>
            </a:endParaRPr>
          </a:p>
          <a:p>
            <a:pPr algn="ctr" eaLnBrk="1" hangingPunct="1">
              <a:defRPr/>
            </a:pPr>
            <a:r>
              <a:rPr lang="en-US" sz="6000" b="1" dirty="0">
                <a:solidFill>
                  <a:schemeClr val="bg1"/>
                </a:solidFill>
                <a:latin typeface="Trebuchet MS" pitchFamily="34" charset="0"/>
              </a:rPr>
              <a:t>Template FAQs</a:t>
            </a:r>
          </a:p>
          <a:p>
            <a:pPr algn="ctr" eaLnBrk="1" hangingPunct="1">
              <a:defRPr/>
            </a:pPr>
            <a:endParaRPr lang="en-US" sz="4400" b="1" dirty="0">
              <a:solidFill>
                <a:srgbClr val="FFFF00"/>
              </a:solidFill>
              <a:latin typeface="Trebuchet MS" pitchFamily="34" charset="0"/>
            </a:endParaRPr>
          </a:p>
          <a:p>
            <a:pPr eaLnBrk="1" hangingPunct="1">
              <a:defRPr/>
            </a:pPr>
            <a:r>
              <a:rPr lang="en-US" sz="4400" b="1" dirty="0">
                <a:solidFill>
                  <a:srgbClr val="FFFF00"/>
                </a:solidFill>
                <a:latin typeface="Trebuchet MS" pitchFamily="34" charset="0"/>
              </a:rPr>
              <a:t>Verifying the quality of your graphics</a:t>
            </a:r>
          </a:p>
          <a:p>
            <a:pPr eaLnBrk="1" hangingPunct="1">
              <a:defRPr/>
            </a:pPr>
            <a:r>
              <a:rPr lang="en-US" sz="4400" dirty="0">
                <a:solidFill>
                  <a:srgbClr val="FFFFFF"/>
                </a:solidFill>
                <a:latin typeface="Trebuchet MS" pitchFamily="34" charset="0"/>
              </a:rPr>
              <a:t>Go to the VIEW menu and click on ZOOM to set your preferred magnification. This template is at 100% the size of the final poster. All text and graphics will be printed at 100% their size. To see what your poster will look like when printed, set the zoom to 100% and evaluate the quality of all your graphics before you submit your poster for printing.</a:t>
            </a:r>
            <a:br>
              <a:rPr lang="en-US" sz="4400" dirty="0">
                <a:solidFill>
                  <a:srgbClr val="FFFFFF"/>
                </a:solidFill>
                <a:latin typeface="Trebuchet MS" pitchFamily="34" charset="0"/>
              </a:rPr>
            </a:br>
            <a:endParaRPr lang="en-US" sz="4400" dirty="0">
              <a:solidFill>
                <a:srgbClr val="FFFFFF"/>
              </a:solidFill>
              <a:latin typeface="Trebuchet MS" pitchFamily="34" charset="0"/>
            </a:endParaRPr>
          </a:p>
          <a:p>
            <a:pPr eaLnBrk="1" hangingPunct="1">
              <a:defRPr/>
            </a:pPr>
            <a:endParaRPr lang="en-US" sz="4400" b="1" dirty="0">
              <a:solidFill>
                <a:srgbClr val="FFFF00"/>
              </a:solidFill>
              <a:latin typeface="Trebuchet MS" pitchFamily="34" charset="0"/>
            </a:endParaRPr>
          </a:p>
          <a:p>
            <a:pPr eaLnBrk="1" hangingPunct="1">
              <a:defRPr/>
            </a:pPr>
            <a:r>
              <a:rPr lang="en-US" sz="4400" b="1" dirty="0">
                <a:solidFill>
                  <a:srgbClr val="FFFF00"/>
                </a:solidFill>
                <a:latin typeface="Trebuchet MS" pitchFamily="34" charset="0"/>
              </a:rPr>
              <a:t>Modifying the layout</a:t>
            </a:r>
          </a:p>
          <a:p>
            <a:pPr eaLnBrk="1" hangingPunct="1">
              <a:defRPr/>
            </a:pPr>
            <a:r>
              <a:rPr lang="en-US" sz="4400" dirty="0">
                <a:solidFill>
                  <a:srgbClr val="FFFFFF"/>
                </a:solidFill>
                <a:latin typeface="Trebuchet MS" pitchFamily="34" charset="0"/>
              </a:rPr>
              <a:t>This template has four different </a:t>
            </a:r>
          </a:p>
          <a:p>
            <a:pPr eaLnBrk="1" hangingPunct="1">
              <a:defRPr/>
            </a:pPr>
            <a:r>
              <a:rPr lang="en-US" sz="4400" dirty="0">
                <a:solidFill>
                  <a:srgbClr val="FFFFFF"/>
                </a:solidFill>
                <a:latin typeface="Trebuchet MS" pitchFamily="34" charset="0"/>
              </a:rPr>
              <a:t>column layouts.   </a:t>
            </a:r>
            <a:r>
              <a:rPr lang="en-US" sz="4400" u="sng" dirty="0">
                <a:solidFill>
                  <a:srgbClr val="FFFFFF"/>
                </a:solidFill>
                <a:latin typeface="Trebuchet MS" pitchFamily="34" charset="0"/>
              </a:rPr>
              <a:t>Right-click</a:t>
            </a:r>
            <a:r>
              <a:rPr lang="en-US" sz="4400" dirty="0">
                <a:solidFill>
                  <a:srgbClr val="FFFFFF"/>
                </a:solidFill>
                <a:latin typeface="Trebuchet MS" pitchFamily="34" charset="0"/>
              </a:rPr>
              <a:t> </a:t>
            </a:r>
          </a:p>
          <a:p>
            <a:pPr eaLnBrk="1" hangingPunct="1">
              <a:defRPr/>
            </a:pPr>
            <a:r>
              <a:rPr lang="en-US" sz="4400" dirty="0">
                <a:solidFill>
                  <a:srgbClr val="FFFFFF"/>
                </a:solidFill>
                <a:latin typeface="Trebuchet MS" pitchFamily="34" charset="0"/>
              </a:rPr>
              <a:t>your mouse on the background </a:t>
            </a:r>
          </a:p>
          <a:p>
            <a:pPr eaLnBrk="1" hangingPunct="1">
              <a:defRPr/>
            </a:pPr>
            <a:r>
              <a:rPr lang="en-US" sz="4400" dirty="0">
                <a:solidFill>
                  <a:srgbClr val="FFFFFF"/>
                </a:solidFill>
                <a:latin typeface="Trebuchet MS" pitchFamily="34" charset="0"/>
              </a:rPr>
              <a:t>and click on LAYOUT to see the</a:t>
            </a:r>
          </a:p>
          <a:p>
            <a:pPr eaLnBrk="1" hangingPunct="1">
              <a:defRPr/>
            </a:pPr>
            <a:r>
              <a:rPr lang="en-US" sz="4400" dirty="0">
                <a:solidFill>
                  <a:srgbClr val="FFFFFF"/>
                </a:solidFill>
                <a:latin typeface="Trebuchet MS" pitchFamily="34" charset="0"/>
              </a:rPr>
              <a:t> layout options.  The columns in </a:t>
            </a:r>
          </a:p>
          <a:p>
            <a:pPr eaLnBrk="1" hangingPunct="1">
              <a:defRPr/>
            </a:pPr>
            <a:r>
              <a:rPr lang="en-US" sz="4400" dirty="0">
                <a:solidFill>
                  <a:srgbClr val="FFFFFF"/>
                </a:solidFill>
                <a:latin typeface="Trebuchet MS" pitchFamily="34" charset="0"/>
              </a:rPr>
              <a:t>the provided layouts are fixed and cannot be moved but advanced users can modify any layout by going to VIEW and then SLIDE MASTER.</a:t>
            </a:r>
          </a:p>
          <a:p>
            <a:pPr eaLnBrk="1" hangingPunct="1">
              <a:defRPr/>
            </a:pPr>
            <a:endParaRPr lang="en-US" sz="4400" dirty="0">
              <a:solidFill>
                <a:srgbClr val="FFFFFF"/>
              </a:solidFill>
              <a:latin typeface="Trebuchet MS" pitchFamily="34" charset="0"/>
            </a:endParaRPr>
          </a:p>
          <a:p>
            <a:pPr eaLnBrk="1" hangingPunct="1">
              <a:defRPr/>
            </a:pPr>
            <a:endParaRPr lang="en-US" sz="4400" dirty="0">
              <a:solidFill>
                <a:srgbClr val="FFFFFF"/>
              </a:solidFill>
              <a:latin typeface="Trebuchet MS" pitchFamily="34" charset="0"/>
            </a:endParaRPr>
          </a:p>
          <a:p>
            <a:pPr eaLnBrk="1" hangingPunct="1">
              <a:defRPr/>
            </a:pPr>
            <a:r>
              <a:rPr lang="en-US" sz="4400" b="1" dirty="0">
                <a:solidFill>
                  <a:srgbClr val="FFFF00"/>
                </a:solidFill>
                <a:latin typeface="Trebuchet MS" pitchFamily="34" charset="0"/>
              </a:rPr>
              <a:t>Importing text and graphics from external sources</a:t>
            </a:r>
          </a:p>
          <a:p>
            <a:pPr eaLnBrk="1" hangingPunct="1">
              <a:defRPr/>
            </a:pPr>
            <a:r>
              <a:rPr lang="en-US" sz="4400" b="1" u="sng" dirty="0">
                <a:solidFill>
                  <a:srgbClr val="FFFFFF"/>
                </a:solidFill>
                <a:latin typeface="Trebuchet MS" pitchFamily="34" charset="0"/>
              </a:rPr>
              <a:t>TEXT</a:t>
            </a:r>
            <a:r>
              <a:rPr lang="en-US" sz="4400" b="1" dirty="0">
                <a:solidFill>
                  <a:srgbClr val="FFFFFF"/>
                </a:solidFill>
                <a:latin typeface="Trebuchet MS" pitchFamily="34" charset="0"/>
              </a:rPr>
              <a:t>: </a:t>
            </a:r>
            <a:r>
              <a:rPr lang="en-US" sz="4400" dirty="0">
                <a:solidFill>
                  <a:srgbClr val="FFFFFF"/>
                </a:solidFill>
                <a:latin typeface="Trebuchet MS" pitchFamily="34" charset="0"/>
              </a:rPr>
              <a:t>Paste or type your text into a pre-existing placeholder or drag in a new placeholder from the left side of the template. Move it anywhere as needed.</a:t>
            </a:r>
          </a:p>
          <a:p>
            <a:pPr eaLnBrk="1" hangingPunct="1">
              <a:defRPr/>
            </a:pPr>
            <a:endParaRPr lang="en-US" sz="4400" dirty="0">
              <a:solidFill>
                <a:srgbClr val="FFFFFF"/>
              </a:solidFill>
              <a:latin typeface="Trebuchet MS" pitchFamily="34" charset="0"/>
            </a:endParaRPr>
          </a:p>
          <a:p>
            <a:pPr eaLnBrk="1" hangingPunct="1">
              <a:defRPr/>
            </a:pPr>
            <a:r>
              <a:rPr lang="en-US" sz="4400" b="1" u="sng" dirty="0">
                <a:solidFill>
                  <a:srgbClr val="FFFFFF"/>
                </a:solidFill>
                <a:latin typeface="Trebuchet MS" pitchFamily="34" charset="0"/>
              </a:rPr>
              <a:t>PHOTOS</a:t>
            </a:r>
            <a:r>
              <a:rPr lang="en-US" sz="4400" b="1" dirty="0">
                <a:solidFill>
                  <a:srgbClr val="FFFFFF"/>
                </a:solidFill>
                <a:latin typeface="Trebuchet MS" pitchFamily="34" charset="0"/>
              </a:rPr>
              <a:t>: </a:t>
            </a:r>
            <a:r>
              <a:rPr lang="en-US" sz="4400" dirty="0">
                <a:solidFill>
                  <a:srgbClr val="FFFFFF"/>
                </a:solidFill>
                <a:latin typeface="Trebuchet MS" pitchFamily="34" charset="0"/>
              </a:rPr>
              <a:t>Drag in a picture placeholder, size it </a:t>
            </a:r>
            <a:r>
              <a:rPr lang="en-US" sz="4400" u="sng" dirty="0">
                <a:solidFill>
                  <a:srgbClr val="FFFFFF"/>
                </a:solidFill>
                <a:latin typeface="Trebuchet MS" pitchFamily="34" charset="0"/>
              </a:rPr>
              <a:t>first</a:t>
            </a:r>
            <a:r>
              <a:rPr lang="en-US" sz="4400" dirty="0">
                <a:solidFill>
                  <a:srgbClr val="FFFFFF"/>
                </a:solidFill>
                <a:latin typeface="Trebuchet MS" pitchFamily="34" charset="0"/>
              </a:rPr>
              <a:t>, click in it and insert a photo from the menu.</a:t>
            </a:r>
          </a:p>
          <a:p>
            <a:pPr eaLnBrk="1" hangingPunct="1">
              <a:defRPr/>
            </a:pPr>
            <a:endParaRPr lang="en-US" sz="4400" dirty="0">
              <a:solidFill>
                <a:srgbClr val="FFFFFF"/>
              </a:solidFill>
              <a:latin typeface="Trebuchet MS" pitchFamily="34" charset="0"/>
            </a:endParaRPr>
          </a:p>
          <a:p>
            <a:pPr eaLnBrk="1" hangingPunct="1">
              <a:defRPr/>
            </a:pPr>
            <a:r>
              <a:rPr lang="en-US" sz="4400" b="1" u="sng" dirty="0">
                <a:solidFill>
                  <a:srgbClr val="FFFFFF"/>
                </a:solidFill>
                <a:latin typeface="Trebuchet MS" pitchFamily="34" charset="0"/>
              </a:rPr>
              <a:t>TABLES</a:t>
            </a:r>
            <a:r>
              <a:rPr lang="en-US" sz="4400" b="1" dirty="0">
                <a:solidFill>
                  <a:srgbClr val="FFFFFF"/>
                </a:solidFill>
                <a:latin typeface="Trebuchet MS" pitchFamily="34" charset="0"/>
              </a:rPr>
              <a:t>: </a:t>
            </a:r>
            <a:r>
              <a:rPr lang="en-US" sz="4400" dirty="0">
                <a:solidFill>
                  <a:srgbClr val="FFFFFF"/>
                </a:solidFill>
                <a:latin typeface="Trebuchet MS" pitchFamily="34" charset="0"/>
              </a:rPr>
              <a:t>You can copy and paste a table from an external document onto this poster template. To adjust the way the text fits within the cells of a table that has been pasted, </a:t>
            </a:r>
            <a:r>
              <a:rPr lang="en-US" sz="4400" u="sng" dirty="0">
                <a:solidFill>
                  <a:srgbClr val="FFFFFF"/>
                </a:solidFill>
                <a:latin typeface="Trebuchet MS" pitchFamily="34" charset="0"/>
              </a:rPr>
              <a:t>right-click</a:t>
            </a:r>
            <a:r>
              <a:rPr lang="en-US" sz="4400" dirty="0">
                <a:solidFill>
                  <a:srgbClr val="FFFFFF"/>
                </a:solidFill>
                <a:latin typeface="Trebuchet MS" pitchFamily="34" charset="0"/>
              </a:rPr>
              <a:t> on the table, click FORMAT SHAPE  then click on TEXT BOX and change the INTERNAL MARGIN values to 0.25.</a:t>
            </a:r>
          </a:p>
          <a:p>
            <a:pPr eaLnBrk="1" hangingPunct="1">
              <a:defRPr/>
            </a:pPr>
            <a:endParaRPr lang="en-US" sz="4400" dirty="0">
              <a:solidFill>
                <a:srgbClr val="FFFFFF"/>
              </a:solidFill>
              <a:latin typeface="Trebuchet MS" pitchFamily="34" charset="0"/>
            </a:endParaRPr>
          </a:p>
          <a:p>
            <a:pPr eaLnBrk="1" hangingPunct="1">
              <a:defRPr/>
            </a:pPr>
            <a:endParaRPr lang="en-US" sz="4400" dirty="0">
              <a:solidFill>
                <a:srgbClr val="FFFFFF"/>
              </a:solidFill>
              <a:latin typeface="Trebuchet MS" pitchFamily="34" charset="0"/>
            </a:endParaRPr>
          </a:p>
          <a:p>
            <a:pPr eaLnBrk="1" hangingPunct="1">
              <a:defRPr/>
            </a:pPr>
            <a:r>
              <a:rPr lang="en-US" sz="4400" b="1" dirty="0">
                <a:solidFill>
                  <a:srgbClr val="FFFF00"/>
                </a:solidFill>
                <a:latin typeface="Trebuchet MS" pitchFamily="34" charset="0"/>
              </a:rPr>
              <a:t>Modifying the color scheme</a:t>
            </a:r>
          </a:p>
          <a:p>
            <a:pPr eaLnBrk="1" hangingPunct="1">
              <a:defRPr/>
            </a:pPr>
            <a:r>
              <a:rPr lang="en-US" sz="4400" dirty="0">
                <a:solidFill>
                  <a:srgbClr val="FFFFFF"/>
                </a:solidFill>
                <a:latin typeface="Trebuchet MS" pitchFamily="34" charset="0"/>
              </a:rPr>
              <a:t>To change the color scheme of this template go to the DESIGN menu and click on COLORS. You can choose from the provided color combinations or create your own.</a:t>
            </a:r>
          </a:p>
          <a:p>
            <a:pPr algn="ctr" eaLnBrk="1" hangingPunct="1">
              <a:defRPr/>
            </a:pPr>
            <a:endParaRPr lang="en-US" sz="4400" b="1" dirty="0">
              <a:solidFill>
                <a:schemeClr val="bg1"/>
              </a:solidFill>
              <a:latin typeface="Trebuchet MS" pitchFamily="34" charset="0"/>
            </a:endParaRPr>
          </a:p>
          <a:p>
            <a:pPr eaLnBrk="1" hangingPunct="1">
              <a:defRPr/>
            </a:pPr>
            <a:endParaRPr lang="en-US" sz="4400" b="1" dirty="0">
              <a:solidFill>
                <a:srgbClr val="FFFF00"/>
              </a:solidFill>
              <a:latin typeface="Trebuchet MS" pitchFamily="34" charset="0"/>
            </a:endParaRPr>
          </a:p>
          <a:p>
            <a:pPr algn="ctr" eaLnBrk="1" hangingPunct="1">
              <a:defRPr/>
            </a:pPr>
            <a:endParaRPr lang="en-US" sz="6000" b="1" dirty="0">
              <a:solidFill>
                <a:srgbClr val="FFFFFF"/>
              </a:solidFill>
              <a:latin typeface="Trebuchet MS" pitchFamily="34" charset="0"/>
            </a:endParaRPr>
          </a:p>
        </p:txBody>
      </p:sp>
      <p:pic>
        <p:nvPicPr>
          <p:cNvPr id="3086" name="Picture 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9189025" y="15894050"/>
            <a:ext cx="5330825" cy="302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45"/>
          <p:cNvSpPr txBox="1">
            <a:spLocks noChangeArrowheads="1"/>
          </p:cNvSpPr>
          <p:nvPr/>
        </p:nvSpPr>
        <p:spPr bwMode="auto">
          <a:xfrm>
            <a:off x="30738763" y="39384288"/>
            <a:ext cx="9759950" cy="286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551" tIns="44774" rIns="89551" bIns="44774">
            <a:spAutoFit/>
          </a:bodyPr>
          <a:lstStyle>
            <a:lvl1pPr>
              <a:defRPr sz="8500">
                <a:solidFill>
                  <a:schemeClr val="tx1"/>
                </a:solidFill>
                <a:latin typeface="Arial" charset="0"/>
              </a:defRPr>
            </a:lvl1pPr>
            <a:lvl2pPr marL="742950" indent="-285750">
              <a:defRPr sz="8500">
                <a:solidFill>
                  <a:schemeClr val="tx1"/>
                </a:solidFill>
                <a:latin typeface="Arial" charset="0"/>
              </a:defRPr>
            </a:lvl2pPr>
            <a:lvl3pPr marL="1143000" indent="-228600">
              <a:defRPr sz="8500">
                <a:solidFill>
                  <a:schemeClr val="tx1"/>
                </a:solidFill>
                <a:latin typeface="Arial" charset="0"/>
              </a:defRPr>
            </a:lvl3pPr>
            <a:lvl4pPr marL="1600200" indent="-228600">
              <a:defRPr sz="8500">
                <a:solidFill>
                  <a:schemeClr val="tx1"/>
                </a:solidFill>
                <a:latin typeface="Arial" charset="0"/>
              </a:defRPr>
            </a:lvl4pPr>
            <a:lvl5pPr marL="2057400" indent="-228600">
              <a:defRPr sz="8500">
                <a:solidFill>
                  <a:schemeClr val="tx1"/>
                </a:solidFill>
                <a:latin typeface="Arial" charset="0"/>
              </a:defRPr>
            </a:lvl5pPr>
            <a:lvl6pPr marL="2514600" indent="-228600" defTabSz="4297363" eaLnBrk="0" fontAlgn="base" hangingPunct="0">
              <a:spcBef>
                <a:spcPct val="0"/>
              </a:spcBef>
              <a:spcAft>
                <a:spcPct val="0"/>
              </a:spcAft>
              <a:defRPr sz="8500">
                <a:solidFill>
                  <a:schemeClr val="tx1"/>
                </a:solidFill>
                <a:latin typeface="Arial" charset="0"/>
              </a:defRPr>
            </a:lvl6pPr>
            <a:lvl7pPr marL="2971800" indent="-228600" defTabSz="4297363" eaLnBrk="0" fontAlgn="base" hangingPunct="0">
              <a:spcBef>
                <a:spcPct val="0"/>
              </a:spcBef>
              <a:spcAft>
                <a:spcPct val="0"/>
              </a:spcAft>
              <a:defRPr sz="8500">
                <a:solidFill>
                  <a:schemeClr val="tx1"/>
                </a:solidFill>
                <a:latin typeface="Arial" charset="0"/>
              </a:defRPr>
            </a:lvl7pPr>
            <a:lvl8pPr marL="3429000" indent="-228600" defTabSz="4297363" eaLnBrk="0" fontAlgn="base" hangingPunct="0">
              <a:spcBef>
                <a:spcPct val="0"/>
              </a:spcBef>
              <a:spcAft>
                <a:spcPct val="0"/>
              </a:spcAft>
              <a:defRPr sz="8500">
                <a:solidFill>
                  <a:schemeClr val="tx1"/>
                </a:solidFill>
                <a:latin typeface="Arial" charset="0"/>
              </a:defRPr>
            </a:lvl8pPr>
            <a:lvl9pPr marL="3886200" indent="-228600" defTabSz="4297363" eaLnBrk="0" fontAlgn="base" hangingPunct="0">
              <a:spcBef>
                <a:spcPct val="0"/>
              </a:spcBef>
              <a:spcAft>
                <a:spcPct val="0"/>
              </a:spcAft>
              <a:defRPr sz="8500">
                <a:solidFill>
                  <a:schemeClr val="tx1"/>
                </a:solidFill>
                <a:latin typeface="Arial" charset="0"/>
              </a:defRPr>
            </a:lvl9pPr>
          </a:lstStyle>
          <a:p>
            <a:pPr eaLnBrk="1" hangingPunct="1">
              <a:defRPr/>
            </a:pPr>
            <a:r>
              <a:rPr lang="en-US" altLang="en-US" sz="4700" smtClean="0">
                <a:solidFill>
                  <a:schemeClr val="bg1"/>
                </a:solidFill>
                <a:latin typeface="Calibri" pitchFamily="34" charset="0"/>
              </a:rPr>
              <a:t>© 2013 PosterPresentations.com</a:t>
            </a:r>
            <a:br>
              <a:rPr lang="en-US" altLang="en-US" sz="4700" smtClean="0">
                <a:solidFill>
                  <a:schemeClr val="bg1"/>
                </a:solidFill>
                <a:latin typeface="Calibri" pitchFamily="34" charset="0"/>
              </a:rPr>
            </a:br>
            <a:r>
              <a:rPr lang="en-US" altLang="en-US" sz="4700" smtClean="0">
                <a:solidFill>
                  <a:schemeClr val="bg1"/>
                </a:solidFill>
                <a:latin typeface="Calibri" pitchFamily="34" charset="0"/>
              </a:rPr>
              <a:t>    </a:t>
            </a:r>
            <a:r>
              <a:rPr lang="en-US" altLang="en-US" sz="4300" smtClean="0">
                <a:solidFill>
                  <a:schemeClr val="bg1"/>
                </a:solidFill>
                <a:latin typeface="Calibri" pitchFamily="34" charset="0"/>
              </a:rPr>
              <a:t>2117 Fourth Street , Unit C</a:t>
            </a:r>
            <a:br>
              <a:rPr lang="en-US" altLang="en-US" sz="4300" smtClean="0">
                <a:solidFill>
                  <a:schemeClr val="bg1"/>
                </a:solidFill>
                <a:latin typeface="Calibri" pitchFamily="34" charset="0"/>
              </a:rPr>
            </a:br>
            <a:r>
              <a:rPr lang="en-US" altLang="en-US" sz="4300" smtClean="0">
                <a:solidFill>
                  <a:schemeClr val="bg1"/>
                </a:solidFill>
                <a:latin typeface="Calibri" pitchFamily="34" charset="0"/>
              </a:rPr>
              <a:t>    Berkeley CA 94710</a:t>
            </a:r>
            <a:br>
              <a:rPr lang="en-US" altLang="en-US" sz="4300" smtClean="0">
                <a:solidFill>
                  <a:schemeClr val="bg1"/>
                </a:solidFill>
                <a:latin typeface="Calibri" pitchFamily="34" charset="0"/>
              </a:rPr>
            </a:br>
            <a:r>
              <a:rPr lang="en-US" altLang="en-US" sz="4300" smtClean="0">
                <a:solidFill>
                  <a:schemeClr val="bg1"/>
                </a:solidFill>
                <a:latin typeface="Calibri" pitchFamily="34" charset="0"/>
              </a:rPr>
              <a:t>    </a:t>
            </a:r>
            <a:r>
              <a:rPr lang="en-US" altLang="en-US" sz="4300" b="1" smtClean="0">
                <a:solidFill>
                  <a:srgbClr val="FFFF00"/>
                </a:solidFill>
                <a:latin typeface="Calibri" pitchFamily="34" charset="0"/>
              </a:rPr>
              <a:t>posterpresenter@gmail.com</a:t>
            </a:r>
            <a:endParaRPr lang="en-US" altLang="en-US" sz="4700" b="1" smtClean="0">
              <a:solidFill>
                <a:srgbClr val="FFFF00"/>
              </a:solidFill>
              <a:latin typeface="Calibri" pitchFamily="34" charset="0"/>
            </a:endParaRPr>
          </a:p>
        </p:txBody>
      </p:sp>
      <p:cxnSp>
        <p:nvCxnSpPr>
          <p:cNvPr id="19" name="Straight Connector 46"/>
          <p:cNvCxnSpPr/>
          <p:nvPr/>
        </p:nvCxnSpPr>
        <p:spPr>
          <a:xfrm>
            <a:off x="30503813" y="38823900"/>
            <a:ext cx="14397037" cy="317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48"/>
          <p:cNvCxnSpPr/>
          <p:nvPr/>
        </p:nvCxnSpPr>
        <p:spPr>
          <a:xfrm>
            <a:off x="30511750" y="6338888"/>
            <a:ext cx="14389100" cy="317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1" name="Rectangle 19"/>
          <p:cNvSpPr/>
          <p:nvPr/>
        </p:nvSpPr>
        <p:spPr>
          <a:xfrm>
            <a:off x="-14557375" y="26315988"/>
            <a:ext cx="14371637" cy="101123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89551" tIns="44774" rIns="89551" bIns="44774" anchor="ctr"/>
          <a:lstStyle/>
          <a:p>
            <a:pPr algn="ctr" defTabSz="4298410" eaLnBrk="1" fontAlgn="auto" hangingPunct="1">
              <a:spcBef>
                <a:spcPts val="0"/>
              </a:spcBef>
              <a:spcAft>
                <a:spcPts val="0"/>
              </a:spcAft>
              <a:defRPr/>
            </a:pPr>
            <a:endParaRPr lang="en-US" dirty="0"/>
          </a:p>
        </p:txBody>
      </p:sp>
      <p:sp>
        <p:nvSpPr>
          <p:cNvPr id="22" name="Rectangle 20"/>
          <p:cNvSpPr/>
          <p:nvPr/>
        </p:nvSpPr>
        <p:spPr>
          <a:xfrm>
            <a:off x="-11023600" y="29830713"/>
            <a:ext cx="6931025" cy="8048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89551" tIns="44774" rIns="89551" bIns="44774" anchor="ctr"/>
          <a:lstStyle/>
          <a:p>
            <a:pPr algn="ctr" defTabSz="4298410" eaLnBrk="1" fontAlgn="auto" hangingPunct="1">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Lst>
  <p:txStyles>
    <p:titleStyle>
      <a:lvl1pPr algn="ctr" defTabSz="4171950" rtl="0" eaLnBrk="0" fontAlgn="base" hangingPunct="0">
        <a:spcBef>
          <a:spcPct val="0"/>
        </a:spcBef>
        <a:spcAft>
          <a:spcPct val="0"/>
        </a:spcAft>
        <a:defRPr sz="20100" kern="1200">
          <a:solidFill>
            <a:schemeClr val="tx1"/>
          </a:solidFill>
          <a:latin typeface="+mj-lt"/>
          <a:ea typeface="+mj-ea"/>
          <a:cs typeface="+mj-cs"/>
        </a:defRPr>
      </a:lvl1pPr>
      <a:lvl2pPr algn="ctr" defTabSz="4171950" rtl="0" eaLnBrk="0" fontAlgn="base" hangingPunct="0">
        <a:spcBef>
          <a:spcPct val="0"/>
        </a:spcBef>
        <a:spcAft>
          <a:spcPct val="0"/>
        </a:spcAft>
        <a:defRPr sz="20100">
          <a:solidFill>
            <a:schemeClr val="tx1"/>
          </a:solidFill>
          <a:latin typeface="Calibri" pitchFamily="34" charset="0"/>
        </a:defRPr>
      </a:lvl2pPr>
      <a:lvl3pPr algn="ctr" defTabSz="4171950" rtl="0" eaLnBrk="0" fontAlgn="base" hangingPunct="0">
        <a:spcBef>
          <a:spcPct val="0"/>
        </a:spcBef>
        <a:spcAft>
          <a:spcPct val="0"/>
        </a:spcAft>
        <a:defRPr sz="20100">
          <a:solidFill>
            <a:schemeClr val="tx1"/>
          </a:solidFill>
          <a:latin typeface="Calibri" pitchFamily="34" charset="0"/>
        </a:defRPr>
      </a:lvl3pPr>
      <a:lvl4pPr algn="ctr" defTabSz="4171950" rtl="0" eaLnBrk="0" fontAlgn="base" hangingPunct="0">
        <a:spcBef>
          <a:spcPct val="0"/>
        </a:spcBef>
        <a:spcAft>
          <a:spcPct val="0"/>
        </a:spcAft>
        <a:defRPr sz="20100">
          <a:solidFill>
            <a:schemeClr val="tx1"/>
          </a:solidFill>
          <a:latin typeface="Calibri" pitchFamily="34" charset="0"/>
        </a:defRPr>
      </a:lvl4pPr>
      <a:lvl5pPr algn="ctr" defTabSz="4171950" rtl="0" eaLnBrk="0" fontAlgn="base" hangingPunct="0">
        <a:spcBef>
          <a:spcPct val="0"/>
        </a:spcBef>
        <a:spcAft>
          <a:spcPct val="0"/>
        </a:spcAft>
        <a:defRPr sz="20100">
          <a:solidFill>
            <a:schemeClr val="tx1"/>
          </a:solidFill>
          <a:latin typeface="Calibri" pitchFamily="34" charset="0"/>
        </a:defRPr>
      </a:lvl5pPr>
      <a:lvl6pPr marL="457200" algn="ctr" defTabSz="4171950" rtl="0" fontAlgn="base">
        <a:spcBef>
          <a:spcPct val="0"/>
        </a:spcBef>
        <a:spcAft>
          <a:spcPct val="0"/>
        </a:spcAft>
        <a:defRPr sz="20100">
          <a:solidFill>
            <a:schemeClr val="tx1"/>
          </a:solidFill>
          <a:latin typeface="Calibri" pitchFamily="34" charset="0"/>
        </a:defRPr>
      </a:lvl6pPr>
      <a:lvl7pPr marL="914400" algn="ctr" defTabSz="4171950" rtl="0" fontAlgn="base">
        <a:spcBef>
          <a:spcPct val="0"/>
        </a:spcBef>
        <a:spcAft>
          <a:spcPct val="0"/>
        </a:spcAft>
        <a:defRPr sz="20100">
          <a:solidFill>
            <a:schemeClr val="tx1"/>
          </a:solidFill>
          <a:latin typeface="Calibri" pitchFamily="34" charset="0"/>
        </a:defRPr>
      </a:lvl7pPr>
      <a:lvl8pPr marL="1371600" algn="ctr" defTabSz="4171950" rtl="0" fontAlgn="base">
        <a:spcBef>
          <a:spcPct val="0"/>
        </a:spcBef>
        <a:spcAft>
          <a:spcPct val="0"/>
        </a:spcAft>
        <a:defRPr sz="20100">
          <a:solidFill>
            <a:schemeClr val="tx1"/>
          </a:solidFill>
          <a:latin typeface="Calibri" pitchFamily="34" charset="0"/>
        </a:defRPr>
      </a:lvl8pPr>
      <a:lvl9pPr marL="1828800" algn="ctr" defTabSz="4171950" rtl="0" fontAlgn="base">
        <a:spcBef>
          <a:spcPct val="0"/>
        </a:spcBef>
        <a:spcAft>
          <a:spcPct val="0"/>
        </a:spcAft>
        <a:defRPr sz="20100">
          <a:solidFill>
            <a:schemeClr val="tx1"/>
          </a:solidFill>
          <a:latin typeface="Calibri" pitchFamily="34" charset="0"/>
        </a:defRPr>
      </a:lvl9pPr>
    </p:titleStyle>
    <p:bodyStyle>
      <a:lvl1pPr marL="1563688" indent="-1563688" algn="l" defTabSz="4171950" rtl="0" eaLnBrk="0" fontAlgn="base" hangingPunct="0">
        <a:spcBef>
          <a:spcPct val="20000"/>
        </a:spcBef>
        <a:spcAft>
          <a:spcPct val="0"/>
        </a:spcAft>
        <a:buFont typeface="Arial" pitchFamily="34" charset="0"/>
        <a:buChar char="•"/>
        <a:defRPr sz="14600" kern="1200">
          <a:solidFill>
            <a:schemeClr val="tx1"/>
          </a:solidFill>
          <a:latin typeface="+mn-lt"/>
          <a:ea typeface="+mn-ea"/>
          <a:cs typeface="+mn-cs"/>
        </a:defRPr>
      </a:lvl1pPr>
      <a:lvl2pPr marL="3389313" indent="-1303338" algn="l" defTabSz="4171950" rtl="0" eaLnBrk="0" fontAlgn="base" hangingPunct="0">
        <a:spcBef>
          <a:spcPct val="20000"/>
        </a:spcBef>
        <a:spcAft>
          <a:spcPct val="0"/>
        </a:spcAft>
        <a:buFont typeface="Arial" pitchFamily="34" charset="0"/>
        <a:buChar char="–"/>
        <a:defRPr sz="12800" kern="1200">
          <a:solidFill>
            <a:schemeClr val="tx1"/>
          </a:solidFill>
          <a:latin typeface="+mn-lt"/>
          <a:ea typeface="+mn-ea"/>
          <a:cs typeface="+mn-cs"/>
        </a:defRPr>
      </a:lvl2pPr>
      <a:lvl3pPr marL="5214938" indent="-1042988" algn="l" defTabSz="4171950" rtl="0" eaLnBrk="0" fontAlgn="base" hangingPunct="0">
        <a:spcBef>
          <a:spcPct val="20000"/>
        </a:spcBef>
        <a:spcAft>
          <a:spcPct val="0"/>
        </a:spcAft>
        <a:buFont typeface="Arial" pitchFamily="34" charset="0"/>
        <a:buChar char="•"/>
        <a:defRPr sz="11000" kern="1200">
          <a:solidFill>
            <a:schemeClr val="tx1"/>
          </a:solidFill>
          <a:latin typeface="+mn-lt"/>
          <a:ea typeface="+mn-ea"/>
          <a:cs typeface="+mn-cs"/>
        </a:defRPr>
      </a:lvl3pPr>
      <a:lvl4pPr marL="7302500" indent="-1042988" algn="l" defTabSz="4171950" rtl="0" eaLnBrk="0" fontAlgn="base" hangingPunct="0">
        <a:spcBef>
          <a:spcPct val="20000"/>
        </a:spcBef>
        <a:spcAft>
          <a:spcPct val="0"/>
        </a:spcAft>
        <a:buFont typeface="Arial" pitchFamily="34" charset="0"/>
        <a:buChar char="–"/>
        <a:defRPr sz="9100" kern="1200">
          <a:solidFill>
            <a:schemeClr val="tx1"/>
          </a:solidFill>
          <a:latin typeface="+mn-lt"/>
          <a:ea typeface="+mn-ea"/>
          <a:cs typeface="+mn-cs"/>
        </a:defRPr>
      </a:lvl4pPr>
      <a:lvl5pPr marL="9388475" indent="-1042988" algn="l" defTabSz="4171950" rtl="0" eaLnBrk="0" fontAlgn="base" hangingPunct="0">
        <a:spcBef>
          <a:spcPct val="20000"/>
        </a:spcBef>
        <a:spcAft>
          <a:spcPct val="0"/>
        </a:spcAft>
        <a:buFont typeface="Arial" pitchFamily="34" charset="0"/>
        <a:buChar char="»"/>
        <a:defRPr sz="9100" kern="1200">
          <a:solidFill>
            <a:schemeClr val="tx1"/>
          </a:solidFill>
          <a:latin typeface="+mn-lt"/>
          <a:ea typeface="+mn-ea"/>
          <a:cs typeface="+mn-cs"/>
        </a:defRPr>
      </a:lvl5pPr>
      <a:lvl6pPr marL="11476154" indent="-1043285" algn="l" defTabSz="417315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6pPr>
      <a:lvl7pPr marL="13562729" indent="-1043285" algn="l" defTabSz="417315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7pPr>
      <a:lvl8pPr marL="15649305" indent="-1043285" algn="l" defTabSz="417315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8pPr>
      <a:lvl9pPr marL="17735876" indent="-1043285" algn="l" defTabSz="417315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9pPr>
    </p:bodyStyle>
    <p:otherStyle>
      <a:defPPr>
        <a:defRPr lang="lv-LV"/>
      </a:defPPr>
      <a:lvl1pPr marL="0" algn="l" defTabSz="4173151" rtl="0" eaLnBrk="1" latinLnBrk="0" hangingPunct="1">
        <a:defRPr sz="8200" kern="1200">
          <a:solidFill>
            <a:schemeClr val="tx1"/>
          </a:solidFill>
          <a:latin typeface="+mn-lt"/>
          <a:ea typeface="+mn-ea"/>
          <a:cs typeface="+mn-cs"/>
        </a:defRPr>
      </a:lvl1pPr>
      <a:lvl2pPr marL="2086571" algn="l" defTabSz="4173151" rtl="0" eaLnBrk="1" latinLnBrk="0" hangingPunct="1">
        <a:defRPr sz="8200" kern="1200">
          <a:solidFill>
            <a:schemeClr val="tx1"/>
          </a:solidFill>
          <a:latin typeface="+mn-lt"/>
          <a:ea typeface="+mn-ea"/>
          <a:cs typeface="+mn-cs"/>
        </a:defRPr>
      </a:lvl2pPr>
      <a:lvl3pPr marL="4173151" algn="l" defTabSz="4173151" rtl="0" eaLnBrk="1" latinLnBrk="0" hangingPunct="1">
        <a:defRPr sz="8200" kern="1200">
          <a:solidFill>
            <a:schemeClr val="tx1"/>
          </a:solidFill>
          <a:latin typeface="+mn-lt"/>
          <a:ea typeface="+mn-ea"/>
          <a:cs typeface="+mn-cs"/>
        </a:defRPr>
      </a:lvl3pPr>
      <a:lvl4pPr marL="6259722" algn="l" defTabSz="4173151" rtl="0" eaLnBrk="1" latinLnBrk="0" hangingPunct="1">
        <a:defRPr sz="8200" kern="1200">
          <a:solidFill>
            <a:schemeClr val="tx1"/>
          </a:solidFill>
          <a:latin typeface="+mn-lt"/>
          <a:ea typeface="+mn-ea"/>
          <a:cs typeface="+mn-cs"/>
        </a:defRPr>
      </a:lvl4pPr>
      <a:lvl5pPr marL="8346293" algn="l" defTabSz="4173151" rtl="0" eaLnBrk="1" latinLnBrk="0" hangingPunct="1">
        <a:defRPr sz="8200" kern="1200">
          <a:solidFill>
            <a:schemeClr val="tx1"/>
          </a:solidFill>
          <a:latin typeface="+mn-lt"/>
          <a:ea typeface="+mn-ea"/>
          <a:cs typeface="+mn-cs"/>
        </a:defRPr>
      </a:lvl5pPr>
      <a:lvl6pPr marL="10432868" algn="l" defTabSz="4173151" rtl="0" eaLnBrk="1" latinLnBrk="0" hangingPunct="1">
        <a:defRPr sz="8200" kern="1200">
          <a:solidFill>
            <a:schemeClr val="tx1"/>
          </a:solidFill>
          <a:latin typeface="+mn-lt"/>
          <a:ea typeface="+mn-ea"/>
          <a:cs typeface="+mn-cs"/>
        </a:defRPr>
      </a:lvl6pPr>
      <a:lvl7pPr marL="12519444" algn="l" defTabSz="4173151" rtl="0" eaLnBrk="1" latinLnBrk="0" hangingPunct="1">
        <a:defRPr sz="8200" kern="1200">
          <a:solidFill>
            <a:schemeClr val="tx1"/>
          </a:solidFill>
          <a:latin typeface="+mn-lt"/>
          <a:ea typeface="+mn-ea"/>
          <a:cs typeface="+mn-cs"/>
        </a:defRPr>
      </a:lvl7pPr>
      <a:lvl8pPr marL="14606015" algn="l" defTabSz="4173151" rtl="0" eaLnBrk="1" latinLnBrk="0" hangingPunct="1">
        <a:defRPr sz="8200" kern="1200">
          <a:solidFill>
            <a:schemeClr val="tx1"/>
          </a:solidFill>
          <a:latin typeface="+mn-lt"/>
          <a:ea typeface="+mn-ea"/>
          <a:cs typeface="+mn-cs"/>
        </a:defRPr>
      </a:lvl8pPr>
      <a:lvl9pPr marL="16692590" algn="l" defTabSz="4173151"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diagramData" Target="../diagrams/data3.xml"/><Relationship Id="rId18" Type="http://schemas.openxmlformats.org/officeDocument/2006/relationships/diagramData" Target="../diagrams/data4.xml"/><Relationship Id="rId26" Type="http://schemas.openxmlformats.org/officeDocument/2006/relationships/diagramColors" Target="../diagrams/colors5.xml"/><Relationship Id="rId39" Type="http://schemas.openxmlformats.org/officeDocument/2006/relationships/image" Target="../media/image5.png"/><Relationship Id="rId21" Type="http://schemas.openxmlformats.org/officeDocument/2006/relationships/diagramColors" Target="../diagrams/colors4.xml"/><Relationship Id="rId34" Type="http://schemas.openxmlformats.org/officeDocument/2006/relationships/diagramLayout" Target="../diagrams/layout7.xml"/><Relationship Id="rId42" Type="http://schemas.openxmlformats.org/officeDocument/2006/relationships/image" Target="../media/image8.jpeg"/><Relationship Id="rId47" Type="http://schemas.openxmlformats.org/officeDocument/2006/relationships/image" Target="../media/image13.jpeg"/><Relationship Id="rId50" Type="http://schemas.openxmlformats.org/officeDocument/2006/relationships/image" Target="../media/image16.png"/><Relationship Id="rId55" Type="http://schemas.microsoft.com/office/2007/relationships/diagramDrawing" Target="../diagrams/drawing8.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5" Type="http://schemas.openxmlformats.org/officeDocument/2006/relationships/diagramQuickStyle" Target="../diagrams/quickStyle5.xml"/><Relationship Id="rId33" Type="http://schemas.openxmlformats.org/officeDocument/2006/relationships/diagramData" Target="../diagrams/data7.xml"/><Relationship Id="rId38" Type="http://schemas.openxmlformats.org/officeDocument/2006/relationships/image" Target="../media/image4.png"/><Relationship Id="rId46" Type="http://schemas.openxmlformats.org/officeDocument/2006/relationships/image" Target="../media/image12.jpeg"/><Relationship Id="rId2" Type="http://schemas.openxmlformats.org/officeDocument/2006/relationships/notesSlide" Target="../notesSlides/notesSlide1.xml"/><Relationship Id="rId16" Type="http://schemas.openxmlformats.org/officeDocument/2006/relationships/diagramColors" Target="../diagrams/colors3.xml"/><Relationship Id="rId20" Type="http://schemas.openxmlformats.org/officeDocument/2006/relationships/diagramQuickStyle" Target="../diagrams/quickStyle4.xml"/><Relationship Id="rId29" Type="http://schemas.openxmlformats.org/officeDocument/2006/relationships/diagramLayout" Target="../diagrams/layout6.xml"/><Relationship Id="rId41" Type="http://schemas.openxmlformats.org/officeDocument/2006/relationships/image" Target="../media/image7.jpeg"/><Relationship Id="rId54" Type="http://schemas.openxmlformats.org/officeDocument/2006/relationships/diagramColors" Target="../diagrams/colors8.xml"/><Relationship Id="rId1" Type="http://schemas.openxmlformats.org/officeDocument/2006/relationships/slideLayout" Target="../slideLayouts/slideLayout16.xml"/><Relationship Id="rId6" Type="http://schemas.openxmlformats.org/officeDocument/2006/relationships/diagramColors" Target="../diagrams/colors1.xml"/><Relationship Id="rId11" Type="http://schemas.openxmlformats.org/officeDocument/2006/relationships/diagramColors" Target="../diagrams/colors2.xml"/><Relationship Id="rId24" Type="http://schemas.openxmlformats.org/officeDocument/2006/relationships/diagramLayout" Target="../diagrams/layout5.xml"/><Relationship Id="rId32" Type="http://schemas.microsoft.com/office/2007/relationships/diagramDrawing" Target="../diagrams/drawing6.xml"/><Relationship Id="rId37" Type="http://schemas.microsoft.com/office/2007/relationships/diagramDrawing" Target="../diagrams/drawing7.xml"/><Relationship Id="rId40" Type="http://schemas.openxmlformats.org/officeDocument/2006/relationships/image" Target="../media/image6.jpeg"/><Relationship Id="rId45" Type="http://schemas.openxmlformats.org/officeDocument/2006/relationships/image" Target="../media/image11.png"/><Relationship Id="rId53" Type="http://schemas.openxmlformats.org/officeDocument/2006/relationships/diagramQuickStyle" Target="../diagrams/quickStyle8.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23" Type="http://schemas.openxmlformats.org/officeDocument/2006/relationships/diagramData" Target="../diagrams/data5.xml"/><Relationship Id="rId28" Type="http://schemas.openxmlformats.org/officeDocument/2006/relationships/diagramData" Target="../diagrams/data6.xml"/><Relationship Id="rId36" Type="http://schemas.openxmlformats.org/officeDocument/2006/relationships/diagramColors" Target="../diagrams/colors7.xml"/><Relationship Id="rId49" Type="http://schemas.openxmlformats.org/officeDocument/2006/relationships/image" Target="../media/image15.png"/><Relationship Id="rId10" Type="http://schemas.openxmlformats.org/officeDocument/2006/relationships/diagramQuickStyle" Target="../diagrams/quickStyle2.xml"/><Relationship Id="rId19" Type="http://schemas.openxmlformats.org/officeDocument/2006/relationships/diagramLayout" Target="../diagrams/layout4.xml"/><Relationship Id="rId31" Type="http://schemas.openxmlformats.org/officeDocument/2006/relationships/diagramColors" Target="../diagrams/colors6.xml"/><Relationship Id="rId44" Type="http://schemas.openxmlformats.org/officeDocument/2006/relationships/image" Target="../media/image10.png"/><Relationship Id="rId52" Type="http://schemas.openxmlformats.org/officeDocument/2006/relationships/diagramLayout" Target="../diagrams/layout8.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microsoft.com/office/2007/relationships/diagramDrawing" Target="../diagrams/drawing4.xml"/><Relationship Id="rId27" Type="http://schemas.microsoft.com/office/2007/relationships/diagramDrawing" Target="../diagrams/drawing5.xml"/><Relationship Id="rId30" Type="http://schemas.openxmlformats.org/officeDocument/2006/relationships/diagramQuickStyle" Target="../diagrams/quickStyle6.xml"/><Relationship Id="rId35" Type="http://schemas.openxmlformats.org/officeDocument/2006/relationships/diagramQuickStyle" Target="../diagrams/quickStyle7.xml"/><Relationship Id="rId43" Type="http://schemas.openxmlformats.org/officeDocument/2006/relationships/image" Target="../media/image9.jpeg"/><Relationship Id="rId48" Type="http://schemas.openxmlformats.org/officeDocument/2006/relationships/image" Target="../media/image14.png"/><Relationship Id="rId8" Type="http://schemas.openxmlformats.org/officeDocument/2006/relationships/diagramData" Target="../diagrams/data2.xml"/><Relationship Id="rId51" Type="http://schemas.openxmlformats.org/officeDocument/2006/relationships/diagramData" Target="../diagrams/data8.xml"/><Relationship Id="rId3" Type="http://schemas.openxmlformats.org/officeDocument/2006/relationships/diagramData" Target="../diagrams/data1.xml"/></Relationships>
</file>

<file path=ppt/slides/_rels/slide2.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5.png"/><Relationship Id="rId21" Type="http://schemas.openxmlformats.org/officeDocument/2006/relationships/image" Target="../media/image34.png"/><Relationship Id="rId7" Type="http://schemas.openxmlformats.org/officeDocument/2006/relationships/image" Target="../media/image20.png"/><Relationship Id="rId12" Type="http://schemas.openxmlformats.org/officeDocument/2006/relationships/image" Target="../media/image25.png"/><Relationship Id="rId17" Type="http://schemas.openxmlformats.org/officeDocument/2006/relationships/image" Target="../media/image30.png"/><Relationship Id="rId25" Type="http://schemas.openxmlformats.org/officeDocument/2006/relationships/image" Target="../media/image38.png"/><Relationship Id="rId2" Type="http://schemas.openxmlformats.org/officeDocument/2006/relationships/image" Target="../media/image4.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Layout" Target="../slideLayouts/slideLayout16.xml"/><Relationship Id="rId6" Type="http://schemas.openxmlformats.org/officeDocument/2006/relationships/image" Target="../media/image19.png"/><Relationship Id="rId11" Type="http://schemas.openxmlformats.org/officeDocument/2006/relationships/image" Target="../media/image24.png"/><Relationship Id="rId24" Type="http://schemas.openxmlformats.org/officeDocument/2006/relationships/image" Target="../media/image37.png"/><Relationship Id="rId5" Type="http://schemas.openxmlformats.org/officeDocument/2006/relationships/image" Target="../media/image18.png"/><Relationship Id="rId15" Type="http://schemas.openxmlformats.org/officeDocument/2006/relationships/image" Target="../media/image28.png"/><Relationship Id="rId23" Type="http://schemas.openxmlformats.org/officeDocument/2006/relationships/image" Target="../media/image36.png"/><Relationship Id="rId10" Type="http://schemas.openxmlformats.org/officeDocument/2006/relationships/image" Target="../media/image23.png"/><Relationship Id="rId19" Type="http://schemas.openxmlformats.org/officeDocument/2006/relationships/image" Target="../media/image32.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 Id="rId22" Type="http://schemas.openxmlformats.org/officeDocument/2006/relationships/image" Target="../media/image35.png"/></Relationships>
</file>

<file path=ppt/slides/_rels/slide3.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54.png"/><Relationship Id="rId3" Type="http://schemas.openxmlformats.org/officeDocument/2006/relationships/image" Target="../media/image5.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image" Target="../media/image4.png"/><Relationship Id="rId16" Type="http://schemas.openxmlformats.org/officeDocument/2006/relationships/image" Target="../media/image52.png"/><Relationship Id="rId1" Type="http://schemas.openxmlformats.org/officeDocument/2006/relationships/slideLayout" Target="../slideLayouts/slideLayout16.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aisnstūris ar noapaļotiem stūriem 76"/>
          <p:cNvSpPr/>
          <p:nvPr/>
        </p:nvSpPr>
        <p:spPr>
          <a:xfrm>
            <a:off x="8602663" y="35680650"/>
            <a:ext cx="3976687" cy="5508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800" b="1" dirty="0">
                <a:solidFill>
                  <a:schemeClr val="bg1"/>
                </a:solidFill>
              </a:rPr>
              <a:t>2. gada ieguvumi</a:t>
            </a:r>
          </a:p>
        </p:txBody>
      </p:sp>
      <p:sp>
        <p:nvSpPr>
          <p:cNvPr id="16" name="Taisnstūris ar noapaļotiem stūriem 15"/>
          <p:cNvSpPr/>
          <p:nvPr/>
        </p:nvSpPr>
        <p:spPr>
          <a:xfrm>
            <a:off x="20223163" y="37184013"/>
            <a:ext cx="3976687" cy="55086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800" dirty="0"/>
              <a:t>Ieteikumi pēc 2. gada</a:t>
            </a:r>
          </a:p>
        </p:txBody>
      </p:sp>
      <p:sp>
        <p:nvSpPr>
          <p:cNvPr id="35" name="Taisnstūris ar noapaļotiem stūriem 34"/>
          <p:cNvSpPr/>
          <p:nvPr/>
        </p:nvSpPr>
        <p:spPr>
          <a:xfrm>
            <a:off x="568325" y="455613"/>
            <a:ext cx="29075063" cy="3359150"/>
          </a:xfrm>
          <a:prstGeom prst="roundRect">
            <a:avLst/>
          </a:prstGeom>
          <a:solidFill>
            <a:schemeClr val="accent1">
              <a:alpha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a:p>
        </p:txBody>
      </p:sp>
      <p:sp>
        <p:nvSpPr>
          <p:cNvPr id="19" name="Text Placeholder 18"/>
          <p:cNvSpPr>
            <a:spLocks noGrp="1"/>
          </p:cNvSpPr>
          <p:nvPr>
            <p:ph type="body" sz="quarter" idx="95"/>
          </p:nvPr>
        </p:nvSpPr>
        <p:spPr>
          <a:xfrm>
            <a:off x="-14654213" y="25217438"/>
            <a:ext cx="14351000" cy="781050"/>
          </a:xfrm>
        </p:spPr>
        <p:txBody>
          <a:bodyPr rtlCol="0"/>
          <a:lstStyle/>
          <a:p>
            <a:pPr marL="1564933" indent="-1564933" defTabSz="4173151" eaLnBrk="1" fontAlgn="auto" hangingPunct="1">
              <a:spcAft>
                <a:spcPts val="0"/>
              </a:spcAft>
              <a:defRPr/>
            </a:pPr>
            <a:endParaRPr lang="lv-LV" dirty="0"/>
          </a:p>
        </p:txBody>
      </p:sp>
      <p:sp>
        <p:nvSpPr>
          <p:cNvPr id="21" name="Text Placeholder 20"/>
          <p:cNvSpPr>
            <a:spLocks noGrp="1"/>
          </p:cNvSpPr>
          <p:nvPr>
            <p:ph type="body" sz="quarter" idx="107"/>
          </p:nvPr>
        </p:nvSpPr>
        <p:spPr>
          <a:xfrm>
            <a:off x="-14654213" y="29095700"/>
            <a:ext cx="14363700" cy="882650"/>
          </a:xfrm>
        </p:spPr>
        <p:txBody>
          <a:bodyPr rtlCol="0"/>
          <a:lstStyle/>
          <a:p>
            <a:pPr defTabSz="4173151" eaLnBrk="1" fontAlgn="auto" hangingPunct="1">
              <a:spcAft>
                <a:spcPts val="0"/>
              </a:spcAft>
              <a:defRPr/>
            </a:pPr>
            <a:endParaRPr lang="lv-LV" dirty="0">
              <a:latin typeface="+mn-lt"/>
            </a:endParaRPr>
          </a:p>
        </p:txBody>
      </p:sp>
      <p:sp>
        <p:nvSpPr>
          <p:cNvPr id="12" name="Text Placeholder 11"/>
          <p:cNvSpPr>
            <a:spLocks noGrp="1"/>
          </p:cNvSpPr>
          <p:nvPr>
            <p:ph type="body" sz="quarter" idx="116"/>
          </p:nvPr>
        </p:nvSpPr>
        <p:spPr>
          <a:xfrm>
            <a:off x="-14654213" y="29095700"/>
            <a:ext cx="14363700" cy="882650"/>
          </a:xfrm>
        </p:spPr>
        <p:txBody>
          <a:bodyPr rtlCol="0"/>
          <a:lstStyle/>
          <a:p>
            <a:pPr defTabSz="4173151" eaLnBrk="1" fontAlgn="auto" hangingPunct="1">
              <a:spcAft>
                <a:spcPts val="0"/>
              </a:spcAft>
              <a:defRPr/>
            </a:pPr>
            <a:endParaRPr lang="lv-LV" dirty="0">
              <a:latin typeface="+mn-lt"/>
            </a:endParaRPr>
          </a:p>
        </p:txBody>
      </p:sp>
      <p:sp>
        <p:nvSpPr>
          <p:cNvPr id="10" name="Text Placeholder 9"/>
          <p:cNvSpPr>
            <a:spLocks noGrp="1"/>
          </p:cNvSpPr>
          <p:nvPr>
            <p:ph type="body" sz="quarter" idx="117"/>
          </p:nvPr>
        </p:nvSpPr>
        <p:spPr>
          <a:xfrm>
            <a:off x="-14654213" y="29095700"/>
            <a:ext cx="14363700" cy="882650"/>
          </a:xfrm>
        </p:spPr>
        <p:txBody>
          <a:bodyPr rtlCol="0"/>
          <a:lstStyle/>
          <a:p>
            <a:pPr defTabSz="4173151" eaLnBrk="1" fontAlgn="auto" hangingPunct="1">
              <a:spcAft>
                <a:spcPts val="0"/>
              </a:spcAft>
              <a:defRPr/>
            </a:pPr>
            <a:endParaRPr lang="lv-LV" dirty="0">
              <a:latin typeface="+mn-lt"/>
            </a:endParaRPr>
          </a:p>
        </p:txBody>
      </p:sp>
      <p:sp>
        <p:nvSpPr>
          <p:cNvPr id="2" name="Text Placeholder 1"/>
          <p:cNvSpPr>
            <a:spLocks noGrp="1"/>
          </p:cNvSpPr>
          <p:nvPr>
            <p:ph type="body" sz="quarter" idx="118"/>
          </p:nvPr>
        </p:nvSpPr>
        <p:spPr>
          <a:xfrm>
            <a:off x="-14654213" y="29095700"/>
            <a:ext cx="14363700" cy="882650"/>
          </a:xfrm>
        </p:spPr>
        <p:txBody>
          <a:bodyPr rtlCol="0"/>
          <a:lstStyle/>
          <a:p>
            <a:pPr defTabSz="4173151" eaLnBrk="1" fontAlgn="auto" hangingPunct="1">
              <a:spcAft>
                <a:spcPts val="0"/>
              </a:spcAft>
              <a:defRPr/>
            </a:pPr>
            <a:endParaRPr lang="lv-LV">
              <a:latin typeface="+mn-lt"/>
            </a:endParaRPr>
          </a:p>
        </p:txBody>
      </p:sp>
      <p:sp>
        <p:nvSpPr>
          <p:cNvPr id="30" name="Teksta vietturis 29"/>
          <p:cNvSpPr>
            <a:spLocks noGrp="1"/>
          </p:cNvSpPr>
          <p:nvPr>
            <p:ph type="body" sz="quarter" idx="119"/>
          </p:nvPr>
        </p:nvSpPr>
        <p:spPr>
          <a:xfrm>
            <a:off x="-14654213" y="29095700"/>
            <a:ext cx="14363700" cy="882650"/>
          </a:xfrm>
        </p:spPr>
        <p:txBody>
          <a:bodyPr rtlCol="0"/>
          <a:lstStyle/>
          <a:p>
            <a:pPr defTabSz="4173151" eaLnBrk="1" fontAlgn="auto" hangingPunct="1">
              <a:spcAft>
                <a:spcPts val="0"/>
              </a:spcAft>
              <a:defRPr/>
            </a:pPr>
            <a:endParaRPr lang="lv-LV">
              <a:latin typeface="+mn-lt"/>
            </a:endParaRPr>
          </a:p>
        </p:txBody>
      </p:sp>
      <p:sp>
        <p:nvSpPr>
          <p:cNvPr id="37" name="Text Placeholder 36"/>
          <p:cNvSpPr>
            <a:spLocks noGrp="1"/>
          </p:cNvSpPr>
          <p:nvPr>
            <p:ph type="body" sz="quarter" idx="120"/>
          </p:nvPr>
        </p:nvSpPr>
        <p:spPr>
          <a:xfrm>
            <a:off x="-14654213" y="29095700"/>
            <a:ext cx="14363700" cy="882650"/>
          </a:xfrm>
        </p:spPr>
        <p:txBody>
          <a:bodyPr rtlCol="0"/>
          <a:lstStyle/>
          <a:p>
            <a:pPr defTabSz="4173151" eaLnBrk="1" fontAlgn="auto" hangingPunct="1">
              <a:spcAft>
                <a:spcPts val="0"/>
              </a:spcAft>
              <a:defRPr/>
            </a:pPr>
            <a:endParaRPr lang="lv-LV" dirty="0">
              <a:latin typeface="+mn-lt"/>
            </a:endParaRPr>
          </a:p>
        </p:txBody>
      </p:sp>
      <p:sp>
        <p:nvSpPr>
          <p:cNvPr id="38" name="Text Placeholder 37"/>
          <p:cNvSpPr>
            <a:spLocks noGrp="1"/>
          </p:cNvSpPr>
          <p:nvPr>
            <p:ph type="body" sz="quarter" idx="121"/>
          </p:nvPr>
        </p:nvSpPr>
        <p:spPr>
          <a:xfrm>
            <a:off x="-14654213" y="29095700"/>
            <a:ext cx="14363700" cy="882650"/>
          </a:xfrm>
        </p:spPr>
        <p:txBody>
          <a:bodyPr rtlCol="0"/>
          <a:lstStyle/>
          <a:p>
            <a:pPr defTabSz="4173151" eaLnBrk="1" fontAlgn="auto" hangingPunct="1">
              <a:spcAft>
                <a:spcPts val="0"/>
              </a:spcAft>
              <a:defRPr/>
            </a:pPr>
            <a:endParaRPr lang="lv-LV" dirty="0">
              <a:latin typeface="+mn-lt"/>
            </a:endParaRPr>
          </a:p>
        </p:txBody>
      </p:sp>
      <p:sp>
        <p:nvSpPr>
          <p:cNvPr id="39" name="Text Placeholder 38"/>
          <p:cNvSpPr>
            <a:spLocks noGrp="1"/>
          </p:cNvSpPr>
          <p:nvPr>
            <p:ph type="body" sz="quarter" idx="122"/>
          </p:nvPr>
        </p:nvSpPr>
        <p:spPr>
          <a:xfrm>
            <a:off x="-14654213" y="29095700"/>
            <a:ext cx="14363700" cy="882650"/>
          </a:xfrm>
        </p:spPr>
        <p:txBody>
          <a:bodyPr rtlCol="0"/>
          <a:lstStyle/>
          <a:p>
            <a:pPr defTabSz="4173151" eaLnBrk="1" fontAlgn="auto" hangingPunct="1">
              <a:spcAft>
                <a:spcPts val="0"/>
              </a:spcAft>
              <a:defRPr/>
            </a:pPr>
            <a:endParaRPr lang="lv-LV" dirty="0">
              <a:latin typeface="+mn-lt"/>
            </a:endParaRPr>
          </a:p>
        </p:txBody>
      </p:sp>
      <p:sp>
        <p:nvSpPr>
          <p:cNvPr id="40" name="Text Placeholder 39"/>
          <p:cNvSpPr>
            <a:spLocks noGrp="1"/>
          </p:cNvSpPr>
          <p:nvPr>
            <p:ph type="body" sz="quarter" idx="123"/>
          </p:nvPr>
        </p:nvSpPr>
        <p:spPr>
          <a:xfrm>
            <a:off x="-14654213" y="29095700"/>
            <a:ext cx="14363700" cy="882650"/>
          </a:xfrm>
        </p:spPr>
        <p:txBody>
          <a:bodyPr rtlCol="0"/>
          <a:lstStyle/>
          <a:p>
            <a:pPr defTabSz="4173151" eaLnBrk="1" fontAlgn="auto" hangingPunct="1">
              <a:spcAft>
                <a:spcPts val="0"/>
              </a:spcAft>
              <a:defRPr/>
            </a:pPr>
            <a:endParaRPr lang="lv-LV" dirty="0">
              <a:latin typeface="+mn-lt"/>
            </a:endParaRPr>
          </a:p>
        </p:txBody>
      </p:sp>
      <p:sp>
        <p:nvSpPr>
          <p:cNvPr id="41" name="Text Placeholder 40"/>
          <p:cNvSpPr>
            <a:spLocks noGrp="1"/>
          </p:cNvSpPr>
          <p:nvPr>
            <p:ph type="body" sz="quarter" idx="124"/>
          </p:nvPr>
        </p:nvSpPr>
        <p:spPr>
          <a:xfrm>
            <a:off x="-14654213" y="29095700"/>
            <a:ext cx="14363700" cy="882650"/>
          </a:xfrm>
        </p:spPr>
        <p:txBody>
          <a:bodyPr rtlCol="0"/>
          <a:lstStyle/>
          <a:p>
            <a:pPr defTabSz="4173151" eaLnBrk="1" fontAlgn="auto" hangingPunct="1">
              <a:spcAft>
                <a:spcPts val="0"/>
              </a:spcAft>
              <a:defRPr/>
            </a:pPr>
            <a:endParaRPr lang="lv-LV" dirty="0">
              <a:latin typeface="+mn-lt"/>
            </a:endParaRPr>
          </a:p>
        </p:txBody>
      </p:sp>
      <p:sp>
        <p:nvSpPr>
          <p:cNvPr id="42" name="Text Placeholder 41"/>
          <p:cNvSpPr>
            <a:spLocks noGrp="1"/>
          </p:cNvSpPr>
          <p:nvPr>
            <p:ph type="body" sz="quarter" idx="125"/>
          </p:nvPr>
        </p:nvSpPr>
        <p:spPr>
          <a:xfrm>
            <a:off x="-14654213" y="29095700"/>
            <a:ext cx="14363700" cy="882650"/>
          </a:xfrm>
        </p:spPr>
        <p:txBody>
          <a:bodyPr rtlCol="0"/>
          <a:lstStyle/>
          <a:p>
            <a:pPr defTabSz="4173151" eaLnBrk="1" fontAlgn="auto" hangingPunct="1">
              <a:spcAft>
                <a:spcPts val="0"/>
              </a:spcAft>
              <a:defRPr/>
            </a:pPr>
            <a:endParaRPr lang="lv-LV" dirty="0">
              <a:latin typeface="+mn-lt"/>
            </a:endParaRPr>
          </a:p>
        </p:txBody>
      </p:sp>
      <p:graphicFrame>
        <p:nvGraphicFramePr>
          <p:cNvPr id="3" name="Picture Placeholder 2"/>
          <p:cNvGraphicFramePr>
            <a:graphicFrameLocks noGrp="1"/>
          </p:cNvGraphicFramePr>
          <p:nvPr>
            <p:ph type="pic" sz="quarter" idx="115"/>
          </p:nvPr>
        </p:nvGraphicFramePr>
        <p:xfrm>
          <a:off x="-9967913" y="36488688"/>
          <a:ext cx="5387975" cy="1376371"/>
        </p:xfrm>
        <a:graphic>
          <a:graphicData uri="http://schemas.openxmlformats.org/drawingml/2006/table">
            <a:tbl>
              <a:tblPr firstRow="1" firstCol="1" bandRow="1">
                <a:tableStyleId>{5C22544A-7EE6-4342-B048-85BDC9FD1C3A}</a:tableStyleId>
              </a:tblPr>
              <a:tblGrid>
                <a:gridCol w="1848485"/>
                <a:gridCol w="1769745"/>
                <a:gridCol w="1769745"/>
              </a:tblGrid>
              <a:tr h="274318">
                <a:tc>
                  <a:txBody>
                    <a:bodyPr/>
                    <a:lstStyle/>
                    <a:p>
                      <a:pPr algn="ctr">
                        <a:lnSpc>
                          <a:spcPct val="150000"/>
                        </a:lnSpc>
                        <a:spcAft>
                          <a:spcPts val="0"/>
                        </a:spcAft>
                      </a:pPr>
                      <a:r>
                        <a:rPr lang="lv-LV" sz="1200" dirty="0">
                          <a:effectLst/>
                        </a:rPr>
                        <a:t>Rādītājs</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200" dirty="0">
                          <a:effectLst/>
                        </a:rPr>
                        <a:t>Analīžu rezultāts</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200" dirty="0">
                          <a:effectLst/>
                        </a:rPr>
                        <a:t>ES standarts</a:t>
                      </a:r>
                      <a:endParaRPr lang="lv-LV" sz="1200" dirty="0">
                        <a:effectLst/>
                        <a:latin typeface="Times New Roman"/>
                        <a:ea typeface="Times New Roman"/>
                        <a:cs typeface="Times New Roman"/>
                      </a:endParaRPr>
                    </a:p>
                  </a:txBody>
                  <a:tcPr marL="68580" marR="68580" marT="0" marB="0"/>
                </a:tc>
              </a:tr>
              <a:tr h="279091">
                <a:tc>
                  <a:txBody>
                    <a:bodyPr/>
                    <a:lstStyle/>
                    <a:p>
                      <a:pPr>
                        <a:lnSpc>
                          <a:spcPct val="150000"/>
                        </a:lnSpc>
                        <a:spcAft>
                          <a:spcPts val="0"/>
                        </a:spcAft>
                      </a:pPr>
                      <a:r>
                        <a:rPr lang="lv-LV" sz="1200" dirty="0">
                          <a:effectLst/>
                        </a:rPr>
                        <a:t>alfa-linolēnskābe</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200" dirty="0">
                          <a:effectLst/>
                        </a:rPr>
                        <a:t>33,6</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200" dirty="0">
                          <a:effectLst/>
                        </a:rPr>
                        <a:t>25-35</a:t>
                      </a:r>
                      <a:endParaRPr lang="lv-LV" sz="1200" dirty="0">
                        <a:effectLst/>
                        <a:latin typeface="Times New Roman"/>
                        <a:ea typeface="Times New Roman"/>
                        <a:cs typeface="Times New Roman"/>
                      </a:endParaRPr>
                    </a:p>
                  </a:txBody>
                  <a:tcPr marL="68580" marR="68580" marT="0" marB="0"/>
                </a:tc>
              </a:tr>
              <a:tr h="274318">
                <a:tc>
                  <a:txBody>
                    <a:bodyPr/>
                    <a:lstStyle/>
                    <a:p>
                      <a:pPr>
                        <a:lnSpc>
                          <a:spcPct val="150000"/>
                        </a:lnSpc>
                        <a:spcAft>
                          <a:spcPts val="0"/>
                        </a:spcAft>
                      </a:pPr>
                      <a:r>
                        <a:rPr lang="lv-LV" sz="1200" dirty="0">
                          <a:effectLst/>
                        </a:rPr>
                        <a:t>cis11,14 un izomēri</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200" dirty="0">
                          <a:effectLst/>
                        </a:rPr>
                        <a:t>11.6</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200" dirty="0">
                          <a:effectLst/>
                        </a:rPr>
                        <a:t>Nenosaka</a:t>
                      </a:r>
                      <a:endParaRPr lang="lv-LV" sz="1200" dirty="0">
                        <a:effectLst/>
                        <a:latin typeface="Times New Roman"/>
                        <a:ea typeface="Times New Roman"/>
                        <a:cs typeface="Times New Roman"/>
                      </a:endParaRPr>
                    </a:p>
                  </a:txBody>
                  <a:tcPr marL="68580" marR="68580" marT="0" marB="0"/>
                </a:tc>
              </a:tr>
              <a:tr h="274318">
                <a:tc>
                  <a:txBody>
                    <a:bodyPr/>
                    <a:lstStyle/>
                    <a:p>
                      <a:pPr>
                        <a:lnSpc>
                          <a:spcPct val="150000"/>
                        </a:lnSpc>
                        <a:spcAft>
                          <a:spcPts val="0"/>
                        </a:spcAft>
                      </a:pPr>
                      <a:r>
                        <a:rPr lang="lv-LV" sz="1200" dirty="0">
                          <a:effectLst/>
                        </a:rPr>
                        <a:t>-gamma-linolēskābe</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200" dirty="0">
                          <a:effectLst/>
                        </a:rPr>
                        <a:t>9,3</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200" dirty="0">
                          <a:effectLst/>
                        </a:rPr>
                        <a:t>10-15</a:t>
                      </a:r>
                      <a:endParaRPr lang="lv-LV" sz="1200" dirty="0">
                        <a:effectLst/>
                        <a:latin typeface="Times New Roman"/>
                        <a:ea typeface="Times New Roman"/>
                        <a:cs typeface="Times New Roman"/>
                      </a:endParaRPr>
                    </a:p>
                  </a:txBody>
                  <a:tcPr marL="68580" marR="68580" marT="0" marB="0"/>
                </a:tc>
              </a:tr>
              <a:tr h="274318">
                <a:tc>
                  <a:txBody>
                    <a:bodyPr/>
                    <a:lstStyle/>
                    <a:p>
                      <a:pPr>
                        <a:lnSpc>
                          <a:spcPct val="150000"/>
                        </a:lnSpc>
                        <a:spcAft>
                          <a:spcPts val="0"/>
                        </a:spcAft>
                      </a:pPr>
                      <a:r>
                        <a:rPr lang="lv-LV" sz="1200" dirty="0">
                          <a:effectLst/>
                        </a:rPr>
                        <a:t>-linolskābe</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200" dirty="0">
                          <a:effectLst/>
                        </a:rPr>
                        <a:t>16,6</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200" dirty="0">
                          <a:effectLst/>
                        </a:rPr>
                        <a:t>Nenosaka</a:t>
                      </a:r>
                      <a:endParaRPr lang="lv-LV" sz="1200" dirty="0">
                        <a:effectLst/>
                        <a:latin typeface="Times New Roman"/>
                        <a:ea typeface="Times New Roman"/>
                        <a:cs typeface="Times New Roman"/>
                      </a:endParaRPr>
                    </a:p>
                  </a:txBody>
                  <a:tcPr marL="68580" marR="68580" marT="0" marB="0"/>
                </a:tc>
              </a:tr>
            </a:tbl>
          </a:graphicData>
        </a:graphic>
      </p:graphicFrame>
      <p:graphicFrame>
        <p:nvGraphicFramePr>
          <p:cNvPr id="4" name="Picture Placeholder 3"/>
          <p:cNvGraphicFramePr>
            <a:graphicFrameLocks noGrp="1"/>
          </p:cNvGraphicFramePr>
          <p:nvPr>
            <p:ph type="pic" sz="quarter" idx="126"/>
          </p:nvPr>
        </p:nvGraphicFramePr>
        <p:xfrm>
          <a:off x="-9967913" y="36263263"/>
          <a:ext cx="5387975" cy="1828800"/>
        </p:xfrm>
        <a:graphic>
          <a:graphicData uri="http://schemas.openxmlformats.org/drawingml/2006/table">
            <a:tbl>
              <a:tblPr/>
              <a:tblGrid>
                <a:gridCol w="1849437"/>
                <a:gridCol w="1770063"/>
                <a:gridCol w="1768475"/>
              </a:tblGrid>
              <a:tr h="219075">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1" i="0" u="none" strike="noStrike" cap="none" normalizeH="0" baseline="0" dirty="0" smtClean="0">
                          <a:ln>
                            <a:noFill/>
                          </a:ln>
                          <a:solidFill>
                            <a:srgbClr val="17375E"/>
                          </a:solidFill>
                          <a:effectLst/>
                          <a:latin typeface="Times New Roman" pitchFamily="18" charset="0"/>
                          <a:cs typeface="Times New Roman" pitchFamily="18" charset="0"/>
                        </a:rPr>
                        <a:t>Rādītājs</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1" i="0" u="none" strike="noStrike" cap="none" normalizeH="0" baseline="0" dirty="0" smtClean="0">
                          <a:ln>
                            <a:noFill/>
                          </a:ln>
                          <a:solidFill>
                            <a:srgbClr val="17375E"/>
                          </a:solidFill>
                          <a:effectLst/>
                          <a:latin typeface="Times New Roman" pitchFamily="18" charset="0"/>
                          <a:cs typeface="Times New Roman" pitchFamily="18" charset="0"/>
                        </a:rPr>
                        <a:t>Analīžu rezultāts</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1" i="0" u="none" strike="noStrike" cap="none" normalizeH="0" baseline="0" dirty="0" smtClean="0">
                          <a:ln>
                            <a:noFill/>
                          </a:ln>
                          <a:solidFill>
                            <a:srgbClr val="17375E"/>
                          </a:solidFill>
                          <a:effectLst/>
                          <a:latin typeface="Times New Roman" pitchFamily="18" charset="0"/>
                          <a:cs typeface="Times New Roman" pitchFamily="18" charset="0"/>
                        </a:rPr>
                        <a:t>ES standarts</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9400">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alfa-linolēnskābe</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33,6</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25-35</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9075">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cis11,14 un izomēri</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11.6</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Nenosaka</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6525">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-gamma-linolēskābe</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9,3</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10-15</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150">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-linolskābe</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16,6</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Nenosaka</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5" name="Picture Placeholder 4"/>
          <p:cNvGraphicFramePr>
            <a:graphicFrameLocks noGrp="1"/>
          </p:cNvGraphicFramePr>
          <p:nvPr>
            <p:ph type="pic" sz="quarter" idx="127"/>
          </p:nvPr>
        </p:nvGraphicFramePr>
        <p:xfrm>
          <a:off x="-9967913" y="36263263"/>
          <a:ext cx="5387975" cy="1828800"/>
        </p:xfrm>
        <a:graphic>
          <a:graphicData uri="http://schemas.openxmlformats.org/drawingml/2006/table">
            <a:tbl>
              <a:tblPr firstRow="1" firstCol="1" bandRow="1">
                <a:tableStyleId>{5C22544A-7EE6-4342-B048-85BDC9FD1C3A}</a:tableStyleId>
              </a:tblPr>
              <a:tblGrid>
                <a:gridCol w="1848485"/>
                <a:gridCol w="1769745"/>
                <a:gridCol w="1769745"/>
              </a:tblGrid>
              <a:tr h="219710">
                <a:tc>
                  <a:txBody>
                    <a:bodyPr/>
                    <a:lstStyle/>
                    <a:p>
                      <a:pPr algn="ctr">
                        <a:lnSpc>
                          <a:spcPct val="150000"/>
                        </a:lnSpc>
                        <a:spcAft>
                          <a:spcPts val="0"/>
                        </a:spcAft>
                      </a:pPr>
                      <a:r>
                        <a:rPr lang="lv-LV" sz="1600" dirty="0">
                          <a:effectLst/>
                        </a:rPr>
                        <a:t>Rādītājs</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600" dirty="0">
                          <a:effectLst/>
                        </a:rPr>
                        <a:t>Analīžu rezultāts</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600" dirty="0">
                          <a:effectLst/>
                        </a:rPr>
                        <a:t>ES standarts</a:t>
                      </a:r>
                      <a:endParaRPr lang="lv-LV" sz="1200" dirty="0">
                        <a:effectLst/>
                        <a:latin typeface="Times New Roman"/>
                        <a:ea typeface="Times New Roman"/>
                        <a:cs typeface="Times New Roman"/>
                      </a:endParaRPr>
                    </a:p>
                  </a:txBody>
                  <a:tcPr marL="68580" marR="68580" marT="0" marB="0"/>
                </a:tc>
              </a:tr>
              <a:tr h="279400">
                <a:tc>
                  <a:txBody>
                    <a:bodyPr/>
                    <a:lstStyle/>
                    <a:p>
                      <a:pPr>
                        <a:lnSpc>
                          <a:spcPct val="150000"/>
                        </a:lnSpc>
                        <a:spcAft>
                          <a:spcPts val="0"/>
                        </a:spcAft>
                      </a:pPr>
                      <a:r>
                        <a:rPr lang="lv-LV" sz="1600" dirty="0">
                          <a:effectLst/>
                        </a:rPr>
                        <a:t>alfa-linolēnskābe</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600" dirty="0">
                          <a:effectLst/>
                        </a:rPr>
                        <a:t>33,6</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600" dirty="0">
                          <a:effectLst/>
                        </a:rPr>
                        <a:t>25-35</a:t>
                      </a:r>
                      <a:endParaRPr lang="lv-LV" sz="1200" dirty="0">
                        <a:effectLst/>
                        <a:latin typeface="Times New Roman"/>
                        <a:ea typeface="Times New Roman"/>
                        <a:cs typeface="Times New Roman"/>
                      </a:endParaRPr>
                    </a:p>
                  </a:txBody>
                  <a:tcPr marL="68580" marR="68580" marT="0" marB="0"/>
                </a:tc>
              </a:tr>
              <a:tr h="219710">
                <a:tc>
                  <a:txBody>
                    <a:bodyPr/>
                    <a:lstStyle/>
                    <a:p>
                      <a:pPr>
                        <a:lnSpc>
                          <a:spcPct val="150000"/>
                        </a:lnSpc>
                        <a:spcAft>
                          <a:spcPts val="0"/>
                        </a:spcAft>
                      </a:pPr>
                      <a:r>
                        <a:rPr lang="lv-LV" sz="1600" dirty="0">
                          <a:effectLst/>
                        </a:rPr>
                        <a:t>cis11,14 un izomēri</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600" dirty="0">
                          <a:effectLst/>
                        </a:rPr>
                        <a:t>11.6</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600" dirty="0">
                          <a:effectLst/>
                        </a:rPr>
                        <a:t>Nenosaka</a:t>
                      </a:r>
                      <a:endParaRPr lang="lv-LV" sz="1200" dirty="0">
                        <a:effectLst/>
                        <a:latin typeface="Times New Roman"/>
                        <a:ea typeface="Times New Roman"/>
                        <a:cs typeface="Times New Roman"/>
                      </a:endParaRPr>
                    </a:p>
                  </a:txBody>
                  <a:tcPr marL="68580" marR="68580" marT="0" marB="0"/>
                </a:tc>
              </a:tr>
              <a:tr h="137160">
                <a:tc>
                  <a:txBody>
                    <a:bodyPr/>
                    <a:lstStyle/>
                    <a:p>
                      <a:pPr>
                        <a:lnSpc>
                          <a:spcPct val="150000"/>
                        </a:lnSpc>
                        <a:spcAft>
                          <a:spcPts val="0"/>
                        </a:spcAft>
                      </a:pPr>
                      <a:r>
                        <a:rPr lang="lv-LV" sz="1600" dirty="0">
                          <a:effectLst/>
                        </a:rPr>
                        <a:t>-gamma-linolēskābe</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600" dirty="0">
                          <a:effectLst/>
                        </a:rPr>
                        <a:t>9,3</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600" dirty="0">
                          <a:effectLst/>
                        </a:rPr>
                        <a:t>10-15</a:t>
                      </a:r>
                      <a:endParaRPr lang="lv-LV" sz="1200" dirty="0">
                        <a:effectLst/>
                        <a:latin typeface="Times New Roman"/>
                        <a:ea typeface="Times New Roman"/>
                        <a:cs typeface="Times New Roman"/>
                      </a:endParaRPr>
                    </a:p>
                  </a:txBody>
                  <a:tcPr marL="68580" marR="68580" marT="0" marB="0"/>
                </a:tc>
              </a:tr>
              <a:tr h="57785">
                <a:tc>
                  <a:txBody>
                    <a:bodyPr/>
                    <a:lstStyle/>
                    <a:p>
                      <a:pPr>
                        <a:lnSpc>
                          <a:spcPct val="150000"/>
                        </a:lnSpc>
                        <a:spcAft>
                          <a:spcPts val="0"/>
                        </a:spcAft>
                      </a:pPr>
                      <a:r>
                        <a:rPr lang="lv-LV" sz="1600" dirty="0">
                          <a:effectLst/>
                        </a:rPr>
                        <a:t>-linolskābe</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600" dirty="0">
                          <a:effectLst/>
                        </a:rPr>
                        <a:t>16,6</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600" dirty="0">
                          <a:effectLst/>
                        </a:rPr>
                        <a:t>Nenosaka</a:t>
                      </a:r>
                      <a:endParaRPr lang="lv-LV" sz="1200" dirty="0">
                        <a:effectLst/>
                        <a:latin typeface="Times New Roman"/>
                        <a:ea typeface="Times New Roman"/>
                        <a:cs typeface="Times New Roman"/>
                      </a:endParaRPr>
                    </a:p>
                  </a:txBody>
                  <a:tcPr marL="68580" marR="68580" marT="0" marB="0"/>
                </a:tc>
              </a:tr>
            </a:tbl>
          </a:graphicData>
        </a:graphic>
      </p:graphicFrame>
      <p:graphicFrame>
        <p:nvGraphicFramePr>
          <p:cNvPr id="6" name="Picture Placeholder 5"/>
          <p:cNvGraphicFramePr>
            <a:graphicFrameLocks noGrp="1"/>
          </p:cNvGraphicFramePr>
          <p:nvPr>
            <p:ph type="pic" sz="quarter" idx="128"/>
          </p:nvPr>
        </p:nvGraphicFramePr>
        <p:xfrm>
          <a:off x="-9967913" y="36263263"/>
          <a:ext cx="5387975" cy="1828800"/>
        </p:xfrm>
        <a:graphic>
          <a:graphicData uri="http://schemas.openxmlformats.org/drawingml/2006/table">
            <a:tbl>
              <a:tblPr/>
              <a:tblGrid>
                <a:gridCol w="1849437"/>
                <a:gridCol w="1770063"/>
                <a:gridCol w="1768475"/>
              </a:tblGrid>
              <a:tr h="219075">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1" i="0" u="none" strike="noStrike" cap="none" normalizeH="0" baseline="0" dirty="0" smtClean="0">
                          <a:ln>
                            <a:noFill/>
                          </a:ln>
                          <a:solidFill>
                            <a:srgbClr val="17375E"/>
                          </a:solidFill>
                          <a:effectLst/>
                          <a:latin typeface="Times New Roman" pitchFamily="18" charset="0"/>
                          <a:cs typeface="Times New Roman" pitchFamily="18" charset="0"/>
                        </a:rPr>
                        <a:t>Rādītājs</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1" i="0" u="none" strike="noStrike" cap="none" normalizeH="0" baseline="0" dirty="0" smtClean="0">
                          <a:ln>
                            <a:noFill/>
                          </a:ln>
                          <a:solidFill>
                            <a:srgbClr val="17375E"/>
                          </a:solidFill>
                          <a:effectLst/>
                          <a:latin typeface="Times New Roman" pitchFamily="18" charset="0"/>
                          <a:cs typeface="Times New Roman" pitchFamily="18" charset="0"/>
                        </a:rPr>
                        <a:t>Analīžu rezultāts</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1" i="0" u="none" strike="noStrike" cap="none" normalizeH="0" baseline="0" dirty="0" smtClean="0">
                          <a:ln>
                            <a:noFill/>
                          </a:ln>
                          <a:solidFill>
                            <a:srgbClr val="17375E"/>
                          </a:solidFill>
                          <a:effectLst/>
                          <a:latin typeface="Times New Roman" pitchFamily="18" charset="0"/>
                          <a:cs typeface="Times New Roman" pitchFamily="18" charset="0"/>
                        </a:rPr>
                        <a:t>ES standarts</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9400">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alfa-linolēnskābe</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33,6</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25-35</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9075">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cis11,14 un izomēri</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11.6</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Nenosaka</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6525">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-gamma-linolēskābe</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9,3</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10-15</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150">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-linolskābe</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16,6</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Nenosaka</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26" name="Picture Placeholder 25"/>
          <p:cNvGraphicFramePr>
            <a:graphicFrameLocks noGrp="1"/>
          </p:cNvGraphicFramePr>
          <p:nvPr>
            <p:ph type="pic" sz="quarter" idx="129"/>
          </p:nvPr>
        </p:nvGraphicFramePr>
        <p:xfrm>
          <a:off x="-9967913" y="36488688"/>
          <a:ext cx="5387975" cy="1376371"/>
        </p:xfrm>
        <a:graphic>
          <a:graphicData uri="http://schemas.openxmlformats.org/drawingml/2006/table">
            <a:tbl>
              <a:tblPr firstRow="1" firstCol="1" bandRow="1">
                <a:tableStyleId>{5C22544A-7EE6-4342-B048-85BDC9FD1C3A}</a:tableStyleId>
              </a:tblPr>
              <a:tblGrid>
                <a:gridCol w="1848485"/>
                <a:gridCol w="1769745"/>
                <a:gridCol w="1769745"/>
              </a:tblGrid>
              <a:tr h="274318">
                <a:tc>
                  <a:txBody>
                    <a:bodyPr/>
                    <a:lstStyle/>
                    <a:p>
                      <a:pPr algn="ctr">
                        <a:lnSpc>
                          <a:spcPct val="150000"/>
                        </a:lnSpc>
                        <a:spcAft>
                          <a:spcPts val="0"/>
                        </a:spcAft>
                      </a:pPr>
                      <a:r>
                        <a:rPr lang="lv-LV" sz="1200" dirty="0">
                          <a:effectLst/>
                        </a:rPr>
                        <a:t>Rādītājs</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200" dirty="0">
                          <a:effectLst/>
                        </a:rPr>
                        <a:t>Analīžu rezultāts</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200" dirty="0">
                          <a:effectLst/>
                        </a:rPr>
                        <a:t>ES standarts</a:t>
                      </a:r>
                      <a:endParaRPr lang="lv-LV" sz="1200" dirty="0">
                        <a:effectLst/>
                        <a:latin typeface="Times New Roman"/>
                        <a:ea typeface="Times New Roman"/>
                        <a:cs typeface="Times New Roman"/>
                      </a:endParaRPr>
                    </a:p>
                  </a:txBody>
                  <a:tcPr marL="68580" marR="68580" marT="0" marB="0"/>
                </a:tc>
              </a:tr>
              <a:tr h="279091">
                <a:tc>
                  <a:txBody>
                    <a:bodyPr/>
                    <a:lstStyle/>
                    <a:p>
                      <a:pPr>
                        <a:lnSpc>
                          <a:spcPct val="150000"/>
                        </a:lnSpc>
                        <a:spcAft>
                          <a:spcPts val="0"/>
                        </a:spcAft>
                      </a:pPr>
                      <a:r>
                        <a:rPr lang="lv-LV" sz="1200" dirty="0">
                          <a:effectLst/>
                        </a:rPr>
                        <a:t>alfa-linolēnskābe</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200" dirty="0">
                          <a:effectLst/>
                        </a:rPr>
                        <a:t>33,6</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200" dirty="0">
                          <a:effectLst/>
                        </a:rPr>
                        <a:t>25-35</a:t>
                      </a:r>
                      <a:endParaRPr lang="lv-LV" sz="1200" dirty="0">
                        <a:effectLst/>
                        <a:latin typeface="Times New Roman"/>
                        <a:ea typeface="Times New Roman"/>
                        <a:cs typeface="Times New Roman"/>
                      </a:endParaRPr>
                    </a:p>
                  </a:txBody>
                  <a:tcPr marL="68580" marR="68580" marT="0" marB="0"/>
                </a:tc>
              </a:tr>
              <a:tr h="274318">
                <a:tc>
                  <a:txBody>
                    <a:bodyPr/>
                    <a:lstStyle/>
                    <a:p>
                      <a:pPr>
                        <a:lnSpc>
                          <a:spcPct val="150000"/>
                        </a:lnSpc>
                        <a:spcAft>
                          <a:spcPts val="0"/>
                        </a:spcAft>
                      </a:pPr>
                      <a:r>
                        <a:rPr lang="lv-LV" sz="1200" dirty="0">
                          <a:effectLst/>
                        </a:rPr>
                        <a:t>cis11,14 un izomēri</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200" dirty="0">
                          <a:effectLst/>
                        </a:rPr>
                        <a:t>11.6</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200" dirty="0">
                          <a:effectLst/>
                        </a:rPr>
                        <a:t>Nenosaka</a:t>
                      </a:r>
                      <a:endParaRPr lang="lv-LV" sz="1200" dirty="0">
                        <a:effectLst/>
                        <a:latin typeface="Times New Roman"/>
                        <a:ea typeface="Times New Roman"/>
                        <a:cs typeface="Times New Roman"/>
                      </a:endParaRPr>
                    </a:p>
                  </a:txBody>
                  <a:tcPr marL="68580" marR="68580" marT="0" marB="0"/>
                </a:tc>
              </a:tr>
              <a:tr h="274318">
                <a:tc>
                  <a:txBody>
                    <a:bodyPr/>
                    <a:lstStyle/>
                    <a:p>
                      <a:pPr>
                        <a:lnSpc>
                          <a:spcPct val="150000"/>
                        </a:lnSpc>
                        <a:spcAft>
                          <a:spcPts val="0"/>
                        </a:spcAft>
                      </a:pPr>
                      <a:r>
                        <a:rPr lang="lv-LV" sz="1200" dirty="0">
                          <a:effectLst/>
                        </a:rPr>
                        <a:t>-gamma-linolēskābe</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200" dirty="0">
                          <a:effectLst/>
                        </a:rPr>
                        <a:t>9,3</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200" dirty="0">
                          <a:effectLst/>
                        </a:rPr>
                        <a:t>10-15</a:t>
                      </a:r>
                      <a:endParaRPr lang="lv-LV" sz="1200" dirty="0">
                        <a:effectLst/>
                        <a:latin typeface="Times New Roman"/>
                        <a:ea typeface="Times New Roman"/>
                        <a:cs typeface="Times New Roman"/>
                      </a:endParaRPr>
                    </a:p>
                  </a:txBody>
                  <a:tcPr marL="68580" marR="68580" marT="0" marB="0"/>
                </a:tc>
              </a:tr>
              <a:tr h="274318">
                <a:tc>
                  <a:txBody>
                    <a:bodyPr/>
                    <a:lstStyle/>
                    <a:p>
                      <a:pPr>
                        <a:lnSpc>
                          <a:spcPct val="150000"/>
                        </a:lnSpc>
                        <a:spcAft>
                          <a:spcPts val="0"/>
                        </a:spcAft>
                      </a:pPr>
                      <a:r>
                        <a:rPr lang="lv-LV" sz="1200" dirty="0">
                          <a:effectLst/>
                        </a:rPr>
                        <a:t>-</a:t>
                      </a:r>
                      <a:r>
                        <a:rPr lang="lv-LV" sz="1200" dirty="0" err="1">
                          <a:effectLst/>
                        </a:rPr>
                        <a:t>linolskābe</a:t>
                      </a:r>
                      <a:endParaRPr lang="lv-LV" sz="1200" dirty="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200">
                          <a:effectLst/>
                        </a:rPr>
                        <a:t>16,6</a:t>
                      </a:r>
                      <a:endParaRPr lang="lv-LV" sz="1200">
                        <a:effectLst/>
                        <a:latin typeface="Times New Roman"/>
                        <a:ea typeface="Times New Roman"/>
                        <a:cs typeface="Times New Roman"/>
                      </a:endParaRPr>
                    </a:p>
                  </a:txBody>
                  <a:tcPr marL="68580" marR="68580" marT="0" marB="0"/>
                </a:tc>
                <a:tc>
                  <a:txBody>
                    <a:bodyPr/>
                    <a:lstStyle/>
                    <a:p>
                      <a:pPr algn="ctr">
                        <a:lnSpc>
                          <a:spcPct val="150000"/>
                        </a:lnSpc>
                        <a:spcAft>
                          <a:spcPts val="0"/>
                        </a:spcAft>
                      </a:pPr>
                      <a:r>
                        <a:rPr lang="lv-LV" sz="1200" dirty="0">
                          <a:effectLst/>
                        </a:rPr>
                        <a:t>Nenosaka</a:t>
                      </a:r>
                      <a:endParaRPr lang="lv-LV" sz="1200" dirty="0">
                        <a:effectLst/>
                        <a:latin typeface="Times New Roman"/>
                        <a:ea typeface="Times New Roman"/>
                        <a:cs typeface="Times New Roman"/>
                      </a:endParaRPr>
                    </a:p>
                  </a:txBody>
                  <a:tcPr marL="68580" marR="68580" marT="0" marB="0"/>
                </a:tc>
              </a:tr>
            </a:tbl>
          </a:graphicData>
        </a:graphic>
      </p:graphicFrame>
      <p:graphicFrame>
        <p:nvGraphicFramePr>
          <p:cNvPr id="27" name="Picture Placeholder 26"/>
          <p:cNvGraphicFramePr>
            <a:graphicFrameLocks noGrp="1"/>
          </p:cNvGraphicFramePr>
          <p:nvPr>
            <p:ph type="pic" sz="quarter" idx="130"/>
          </p:nvPr>
        </p:nvGraphicFramePr>
        <p:xfrm>
          <a:off x="-9967913" y="36488688"/>
          <a:ext cx="5387975" cy="1376373"/>
        </p:xfrm>
        <a:graphic>
          <a:graphicData uri="http://schemas.openxmlformats.org/drawingml/2006/table">
            <a:tbl>
              <a:tblPr/>
              <a:tblGrid>
                <a:gridCol w="1849437"/>
                <a:gridCol w="1770063"/>
                <a:gridCol w="1768475"/>
              </a:tblGrid>
              <a:tr h="274317">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1" i="0" u="none" strike="noStrike" cap="none" normalizeH="0" baseline="0" smtClean="0">
                          <a:ln>
                            <a:noFill/>
                          </a:ln>
                          <a:solidFill>
                            <a:srgbClr val="17375E"/>
                          </a:solidFill>
                          <a:effectLst/>
                          <a:latin typeface="Times New Roman" pitchFamily="18" charset="0"/>
                          <a:cs typeface="Times New Roman" pitchFamily="18" charset="0"/>
                        </a:rPr>
                        <a:t>Rādītājs</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1" i="0" u="none" strike="noStrike" cap="none" normalizeH="0" baseline="0" smtClean="0">
                          <a:ln>
                            <a:noFill/>
                          </a:ln>
                          <a:solidFill>
                            <a:srgbClr val="17375E"/>
                          </a:solidFill>
                          <a:effectLst/>
                          <a:latin typeface="Times New Roman" pitchFamily="18" charset="0"/>
                          <a:cs typeface="Times New Roman" pitchFamily="18" charset="0"/>
                        </a:rPr>
                        <a:t>Analīžu rezultāts</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1" i="0" u="none" strike="noStrike" cap="none" normalizeH="0" baseline="0" smtClean="0">
                          <a:ln>
                            <a:noFill/>
                          </a:ln>
                          <a:solidFill>
                            <a:srgbClr val="17375E"/>
                          </a:solidFill>
                          <a:effectLst/>
                          <a:latin typeface="Times New Roman" pitchFamily="18" charset="0"/>
                          <a:cs typeface="Times New Roman" pitchFamily="18" charset="0"/>
                        </a:rPr>
                        <a:t>ES standarts</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r>
              <a:tr h="279093">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alfa-linolēnskābe</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33,6</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25-35</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r>
              <a:tr h="274317">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cis11,14 un izomēri</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11.6</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Nenosaka</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r>
              <a:tr h="274317">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-gamma-linolēskābe</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9,3</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10-15</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r>
              <a:tr h="274317">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-linolskābe</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16,6</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Nenosaka</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r>
            </a:tbl>
          </a:graphicData>
        </a:graphic>
      </p:graphicFrame>
      <p:graphicFrame>
        <p:nvGraphicFramePr>
          <p:cNvPr id="55" name="Attēla vietturis 54"/>
          <p:cNvGraphicFramePr>
            <a:graphicFrameLocks noGrp="1"/>
          </p:cNvGraphicFramePr>
          <p:nvPr>
            <p:ph type="pic" sz="quarter" idx="131"/>
          </p:nvPr>
        </p:nvGraphicFramePr>
        <p:xfrm>
          <a:off x="-10403681" y="33851850"/>
          <a:ext cx="6259512" cy="66500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6" name="Attēla vietturis 55"/>
          <p:cNvGraphicFramePr>
            <a:graphicFrameLocks noGrp="1"/>
          </p:cNvGraphicFramePr>
          <p:nvPr>
            <p:ph type="pic" sz="quarter" idx="132"/>
          </p:nvPr>
        </p:nvGraphicFramePr>
        <p:xfrm>
          <a:off x="-10403681" y="33851850"/>
          <a:ext cx="6259512" cy="665003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57" name="Attēla vietturis 56"/>
          <p:cNvGraphicFramePr>
            <a:graphicFrameLocks noGrp="1"/>
          </p:cNvGraphicFramePr>
          <p:nvPr>
            <p:ph type="pic" sz="quarter" idx="133"/>
          </p:nvPr>
        </p:nvGraphicFramePr>
        <p:xfrm>
          <a:off x="-10403681" y="33851850"/>
          <a:ext cx="6259512" cy="665003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58" name="Attēla vietturis 57"/>
          <p:cNvGraphicFramePr>
            <a:graphicFrameLocks noGrp="1"/>
          </p:cNvGraphicFramePr>
          <p:nvPr>
            <p:ph type="pic" sz="quarter" idx="134"/>
          </p:nvPr>
        </p:nvGraphicFramePr>
        <p:xfrm>
          <a:off x="-10403681" y="33851850"/>
          <a:ext cx="6259512" cy="6650038"/>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59" name="Attēla vietturis 58"/>
          <p:cNvGraphicFramePr>
            <a:graphicFrameLocks noGrp="1"/>
          </p:cNvGraphicFramePr>
          <p:nvPr>
            <p:ph type="pic" sz="quarter" idx="135"/>
          </p:nvPr>
        </p:nvGraphicFramePr>
        <p:xfrm>
          <a:off x="-10403681" y="33851850"/>
          <a:ext cx="6259512" cy="6650038"/>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sp>
        <p:nvSpPr>
          <p:cNvPr id="43" name="Text Placeholder 42"/>
          <p:cNvSpPr>
            <a:spLocks noGrp="1"/>
          </p:cNvSpPr>
          <p:nvPr>
            <p:ph type="body" sz="quarter" idx="136"/>
          </p:nvPr>
        </p:nvSpPr>
        <p:spPr>
          <a:xfrm>
            <a:off x="-14654213" y="25217438"/>
            <a:ext cx="14351000" cy="781050"/>
          </a:xfrm>
        </p:spPr>
        <p:txBody>
          <a:bodyPr rtlCol="0"/>
          <a:lstStyle/>
          <a:p>
            <a:pPr marL="1564933" indent="-1564933" defTabSz="4173151" eaLnBrk="1" fontAlgn="auto" hangingPunct="1">
              <a:spcAft>
                <a:spcPts val="0"/>
              </a:spcAft>
              <a:defRPr/>
            </a:pPr>
            <a:endParaRPr lang="lv-LV" dirty="0"/>
          </a:p>
        </p:txBody>
      </p:sp>
      <p:sp>
        <p:nvSpPr>
          <p:cNvPr id="44" name="Text Placeholder 43"/>
          <p:cNvSpPr>
            <a:spLocks noGrp="1"/>
          </p:cNvSpPr>
          <p:nvPr>
            <p:ph type="body" sz="quarter" idx="137"/>
          </p:nvPr>
        </p:nvSpPr>
        <p:spPr>
          <a:xfrm>
            <a:off x="-14654213" y="25217438"/>
            <a:ext cx="14351000" cy="781050"/>
          </a:xfrm>
        </p:spPr>
        <p:txBody>
          <a:bodyPr rtlCol="0"/>
          <a:lstStyle/>
          <a:p>
            <a:pPr marL="1564933" indent="-1564933" defTabSz="4173151" eaLnBrk="1" fontAlgn="auto" hangingPunct="1">
              <a:spcAft>
                <a:spcPts val="0"/>
              </a:spcAft>
              <a:defRPr/>
            </a:pPr>
            <a:endParaRPr lang="lv-LV" dirty="0"/>
          </a:p>
        </p:txBody>
      </p:sp>
      <p:sp>
        <p:nvSpPr>
          <p:cNvPr id="45" name="Text Placeholder 44"/>
          <p:cNvSpPr>
            <a:spLocks noGrp="1"/>
          </p:cNvSpPr>
          <p:nvPr>
            <p:ph type="body" sz="quarter" idx="138"/>
          </p:nvPr>
        </p:nvSpPr>
        <p:spPr>
          <a:xfrm>
            <a:off x="-14654213" y="25217438"/>
            <a:ext cx="14351000" cy="781050"/>
          </a:xfrm>
        </p:spPr>
        <p:txBody>
          <a:bodyPr rtlCol="0"/>
          <a:lstStyle/>
          <a:p>
            <a:pPr marL="1564933" indent="-1564933" defTabSz="4173151" eaLnBrk="1" fontAlgn="auto" hangingPunct="1">
              <a:spcAft>
                <a:spcPts val="0"/>
              </a:spcAft>
              <a:defRPr/>
            </a:pPr>
            <a:endParaRPr lang="lv-LV" dirty="0"/>
          </a:p>
        </p:txBody>
      </p:sp>
      <p:sp>
        <p:nvSpPr>
          <p:cNvPr id="46" name="Text Placeholder 45"/>
          <p:cNvSpPr>
            <a:spLocks noGrp="1"/>
          </p:cNvSpPr>
          <p:nvPr>
            <p:ph type="body" sz="quarter" idx="139"/>
          </p:nvPr>
        </p:nvSpPr>
        <p:spPr>
          <a:xfrm>
            <a:off x="-14654213" y="25217438"/>
            <a:ext cx="14351000" cy="781050"/>
          </a:xfrm>
        </p:spPr>
        <p:txBody>
          <a:bodyPr rtlCol="0"/>
          <a:lstStyle/>
          <a:p>
            <a:pPr marL="1564933" indent="-1564933" defTabSz="4173151" eaLnBrk="1" fontAlgn="auto" hangingPunct="1">
              <a:spcAft>
                <a:spcPts val="0"/>
              </a:spcAft>
              <a:defRPr/>
            </a:pPr>
            <a:endParaRPr lang="lv-LV" dirty="0"/>
          </a:p>
        </p:txBody>
      </p:sp>
      <p:sp>
        <p:nvSpPr>
          <p:cNvPr id="47" name="Text Placeholder 46"/>
          <p:cNvSpPr>
            <a:spLocks noGrp="1"/>
          </p:cNvSpPr>
          <p:nvPr>
            <p:ph type="body" sz="quarter" idx="140"/>
          </p:nvPr>
        </p:nvSpPr>
        <p:spPr>
          <a:xfrm>
            <a:off x="-14654213" y="25217438"/>
            <a:ext cx="14351000" cy="781050"/>
          </a:xfrm>
        </p:spPr>
        <p:txBody>
          <a:bodyPr rtlCol="0"/>
          <a:lstStyle/>
          <a:p>
            <a:pPr marL="1564933" indent="-1564933" defTabSz="4173151" eaLnBrk="1" fontAlgn="auto" hangingPunct="1">
              <a:spcAft>
                <a:spcPts val="0"/>
              </a:spcAft>
              <a:defRPr/>
            </a:pPr>
            <a:endParaRPr lang="lv-LV" dirty="0"/>
          </a:p>
        </p:txBody>
      </p:sp>
      <p:sp>
        <p:nvSpPr>
          <p:cNvPr id="48" name="Text Placeholder 47"/>
          <p:cNvSpPr>
            <a:spLocks noGrp="1"/>
          </p:cNvSpPr>
          <p:nvPr>
            <p:ph type="body" sz="quarter" idx="141"/>
          </p:nvPr>
        </p:nvSpPr>
        <p:spPr>
          <a:xfrm>
            <a:off x="-14654213" y="25217438"/>
            <a:ext cx="14351000" cy="781050"/>
          </a:xfrm>
        </p:spPr>
        <p:txBody>
          <a:bodyPr rtlCol="0"/>
          <a:lstStyle/>
          <a:p>
            <a:pPr marL="1564933" indent="-1564933" defTabSz="4173151" eaLnBrk="1" fontAlgn="auto" hangingPunct="1">
              <a:spcAft>
                <a:spcPts val="0"/>
              </a:spcAft>
              <a:defRPr/>
            </a:pPr>
            <a:endParaRPr lang="lv-LV" dirty="0"/>
          </a:p>
        </p:txBody>
      </p:sp>
      <p:sp>
        <p:nvSpPr>
          <p:cNvPr id="49" name="Text Placeholder 48"/>
          <p:cNvSpPr>
            <a:spLocks noGrp="1"/>
          </p:cNvSpPr>
          <p:nvPr>
            <p:ph type="body" sz="quarter" idx="142"/>
          </p:nvPr>
        </p:nvSpPr>
        <p:spPr>
          <a:xfrm>
            <a:off x="-14654213" y="25217438"/>
            <a:ext cx="14351000" cy="781050"/>
          </a:xfrm>
        </p:spPr>
        <p:txBody>
          <a:bodyPr rtlCol="0"/>
          <a:lstStyle/>
          <a:p>
            <a:pPr marL="1564933" indent="-1564933" defTabSz="4173151" eaLnBrk="1" fontAlgn="auto" hangingPunct="1">
              <a:spcAft>
                <a:spcPts val="0"/>
              </a:spcAft>
              <a:defRPr/>
            </a:pPr>
            <a:endParaRPr lang="lv-LV" dirty="0"/>
          </a:p>
        </p:txBody>
      </p:sp>
      <p:sp>
        <p:nvSpPr>
          <p:cNvPr id="50" name="Text Placeholder 49"/>
          <p:cNvSpPr>
            <a:spLocks noGrp="1"/>
          </p:cNvSpPr>
          <p:nvPr>
            <p:ph type="body" sz="quarter" idx="143"/>
          </p:nvPr>
        </p:nvSpPr>
        <p:spPr>
          <a:xfrm>
            <a:off x="-14654213" y="25217438"/>
            <a:ext cx="14351000" cy="781050"/>
          </a:xfrm>
        </p:spPr>
        <p:txBody>
          <a:bodyPr rtlCol="0"/>
          <a:lstStyle/>
          <a:p>
            <a:pPr marL="1564933" indent="-1564933" defTabSz="4173151" eaLnBrk="1" fontAlgn="auto" hangingPunct="1">
              <a:spcAft>
                <a:spcPts val="0"/>
              </a:spcAft>
              <a:defRPr/>
            </a:pPr>
            <a:endParaRPr lang="lv-LV" dirty="0"/>
          </a:p>
        </p:txBody>
      </p:sp>
      <p:sp>
        <p:nvSpPr>
          <p:cNvPr id="3252" name="Text Placeholder 50"/>
          <p:cNvSpPr>
            <a:spLocks noGrp="1"/>
          </p:cNvSpPr>
          <p:nvPr>
            <p:ph type="body" sz="quarter" idx="144"/>
          </p:nvPr>
        </p:nvSpPr>
        <p:spPr>
          <a:xfrm>
            <a:off x="-14654213" y="25217438"/>
            <a:ext cx="14351000" cy="781050"/>
          </a:xfrm>
          <a:extLst/>
        </p:spPr>
        <p:txBody>
          <a:bodyPr rtlCol="0" anchor="t"/>
          <a:lstStyle/>
          <a:p>
            <a:pPr marL="1564933" indent="-1564933" defTabSz="4173151" eaLnBrk="1" fontAlgn="auto" hangingPunct="1">
              <a:spcAft>
                <a:spcPts val="0"/>
              </a:spcAft>
              <a:defRPr/>
            </a:pPr>
            <a:endParaRPr lang="lv-LV" altLang="lv-LV" dirty="0" smtClean="0">
              <a:cs typeface="Times New Roman" pitchFamily="18" charset="0"/>
            </a:endParaRPr>
          </a:p>
        </p:txBody>
      </p:sp>
      <p:sp>
        <p:nvSpPr>
          <p:cNvPr id="5297" name="Text Placeholder 52"/>
          <p:cNvSpPr>
            <a:spLocks noGrp="1"/>
          </p:cNvSpPr>
          <p:nvPr>
            <p:ph type="body" sz="quarter" idx="145"/>
          </p:nvPr>
        </p:nvSpPr>
        <p:spPr>
          <a:xfrm>
            <a:off x="3727450" y="1266825"/>
            <a:ext cx="22156738" cy="1720850"/>
          </a:xfrm>
        </p:spPr>
        <p:txBody>
          <a:bodyPr/>
          <a:lstStyle/>
          <a:p>
            <a:pPr marL="719138" eaLnBrk="1" hangingPunct="1">
              <a:spcBef>
                <a:spcPts val="600"/>
              </a:spcBef>
            </a:pPr>
            <a:r>
              <a:rPr lang="lv-LV" altLang="lv-LV" sz="10000" b="0" u="none" smtClean="0">
                <a:solidFill>
                  <a:schemeClr val="bg1"/>
                </a:solidFill>
              </a:rPr>
              <a:t>KP ieviešanas 2. gads Druvas vidusskolā</a:t>
            </a:r>
          </a:p>
        </p:txBody>
      </p:sp>
      <p:sp>
        <p:nvSpPr>
          <p:cNvPr id="36" name="Piecstūris 35"/>
          <p:cNvSpPr/>
          <p:nvPr/>
        </p:nvSpPr>
        <p:spPr>
          <a:xfrm>
            <a:off x="2495550" y="5399088"/>
            <a:ext cx="7102475" cy="533400"/>
          </a:xfrm>
          <a:prstGeom prst="homePlate">
            <a:avLst/>
          </a:prstGeom>
          <a:gradFill flip="none" rotWithShape="1">
            <a:gsLst>
              <a:gs pos="0">
                <a:srgbClr val="5E9EFF"/>
              </a:gs>
              <a:gs pos="39999">
                <a:srgbClr val="85C2FF"/>
              </a:gs>
              <a:gs pos="70000">
                <a:srgbClr val="C4D6EB"/>
              </a:gs>
              <a:gs pos="100000">
                <a:srgbClr val="FFEBF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a:p>
        </p:txBody>
      </p:sp>
      <p:sp>
        <p:nvSpPr>
          <p:cNvPr id="94" name="Piecstūris 93"/>
          <p:cNvSpPr/>
          <p:nvPr/>
        </p:nvSpPr>
        <p:spPr>
          <a:xfrm>
            <a:off x="2543175" y="7343775"/>
            <a:ext cx="7102475" cy="531813"/>
          </a:xfrm>
          <a:prstGeom prst="homePlate">
            <a:avLst/>
          </a:prstGeom>
          <a:gradFill flip="none" rotWithShape="1">
            <a:gsLst>
              <a:gs pos="0">
                <a:srgbClr val="5E9EFF"/>
              </a:gs>
              <a:gs pos="39999">
                <a:srgbClr val="85C2FF"/>
              </a:gs>
              <a:gs pos="70000">
                <a:srgbClr val="C4D6EB"/>
              </a:gs>
              <a:gs pos="100000">
                <a:srgbClr val="FFEBF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a:p>
        </p:txBody>
      </p:sp>
      <p:sp>
        <p:nvSpPr>
          <p:cNvPr id="96" name="Piecstūris 95"/>
          <p:cNvSpPr/>
          <p:nvPr/>
        </p:nvSpPr>
        <p:spPr>
          <a:xfrm>
            <a:off x="2495550" y="6407150"/>
            <a:ext cx="7102475" cy="533400"/>
          </a:xfrm>
          <a:prstGeom prst="homePlate">
            <a:avLst/>
          </a:prstGeom>
          <a:gradFill flip="none" rotWithShape="1">
            <a:gsLst>
              <a:gs pos="0">
                <a:srgbClr val="5E9EFF"/>
              </a:gs>
              <a:gs pos="39999">
                <a:srgbClr val="85C2FF"/>
              </a:gs>
              <a:gs pos="70000">
                <a:srgbClr val="C4D6EB"/>
              </a:gs>
              <a:gs pos="100000">
                <a:srgbClr val="FFEBF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a:p>
        </p:txBody>
      </p:sp>
      <p:grpSp>
        <p:nvGrpSpPr>
          <p:cNvPr id="5301" name="Grupa 53"/>
          <p:cNvGrpSpPr>
            <a:grpSpLocks/>
          </p:cNvGrpSpPr>
          <p:nvPr/>
        </p:nvGrpSpPr>
        <p:grpSpPr bwMode="auto">
          <a:xfrm>
            <a:off x="950913" y="3933825"/>
            <a:ext cx="28338462" cy="5310188"/>
            <a:chOff x="-451603" y="4319753"/>
            <a:chExt cx="30150554" cy="5538222"/>
          </a:xfrm>
        </p:grpSpPr>
        <p:graphicFrame>
          <p:nvGraphicFramePr>
            <p:cNvPr id="89" name="Satura vietturis 3"/>
            <p:cNvGraphicFramePr>
              <a:graphicFrameLocks/>
            </p:cNvGraphicFramePr>
            <p:nvPr/>
          </p:nvGraphicFramePr>
          <p:xfrm>
            <a:off x="8686801" y="4319753"/>
            <a:ext cx="21012150" cy="5538222"/>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sp>
          <p:nvSpPr>
            <p:cNvPr id="92" name="TextBox 91"/>
            <p:cNvSpPr txBox="1"/>
            <p:nvPr/>
          </p:nvSpPr>
          <p:spPr>
            <a:xfrm>
              <a:off x="-400399" y="5882519"/>
              <a:ext cx="7185052" cy="545741"/>
            </a:xfrm>
            <a:prstGeom prst="rect">
              <a:avLst/>
            </a:prstGeom>
            <a:noFill/>
            <a:effectLst>
              <a:softEdge rad="127000"/>
            </a:effectLst>
          </p:spPr>
          <p:txBody>
            <a:bodyPr>
              <a:spAutoFit/>
            </a:bodyPr>
            <a:lstStyle/>
            <a:p>
              <a:pPr>
                <a:defRPr/>
              </a:pPr>
              <a:r>
                <a:rPr lang="lv-LV" sz="2800" dirty="0">
                  <a:latin typeface="Arial" charset="0"/>
                </a:rPr>
                <a:t>	</a:t>
              </a:r>
              <a:r>
                <a:rPr lang="lv-LV" sz="2800" i="1" dirty="0">
                  <a:solidFill>
                    <a:srgbClr val="002060"/>
                  </a:solidFill>
                  <a:latin typeface="Arial" charset="0"/>
                </a:rPr>
                <a:t>Motivācija</a:t>
              </a:r>
            </a:p>
          </p:txBody>
        </p:sp>
        <p:sp>
          <p:nvSpPr>
            <p:cNvPr id="95" name="TextBox 94"/>
            <p:cNvSpPr txBox="1"/>
            <p:nvPr/>
          </p:nvSpPr>
          <p:spPr>
            <a:xfrm>
              <a:off x="-349200" y="7879449"/>
              <a:ext cx="7940945" cy="545741"/>
            </a:xfrm>
            <a:prstGeom prst="rect">
              <a:avLst/>
            </a:prstGeom>
            <a:noFill/>
            <a:effectLst>
              <a:softEdge rad="127000"/>
            </a:effectLst>
          </p:spPr>
          <p:txBody>
            <a:bodyPr>
              <a:spAutoFit/>
            </a:bodyPr>
            <a:lstStyle/>
            <a:p>
              <a:pPr>
                <a:defRPr/>
              </a:pPr>
              <a:r>
                <a:rPr lang="lv-LV" sz="2800" i="1" dirty="0">
                  <a:latin typeface="Arial" charset="0"/>
                </a:rPr>
                <a:t>	</a:t>
              </a:r>
              <a:r>
                <a:rPr lang="lv-LV" sz="2800" i="1" dirty="0">
                  <a:solidFill>
                    <a:srgbClr val="002060"/>
                  </a:solidFill>
                  <a:latin typeface="Arial" charset="0"/>
                </a:rPr>
                <a:t>Motivācija</a:t>
              </a:r>
            </a:p>
          </p:txBody>
        </p:sp>
        <p:sp>
          <p:nvSpPr>
            <p:cNvPr id="97" name="TextBox 96"/>
            <p:cNvSpPr txBox="1"/>
            <p:nvPr/>
          </p:nvSpPr>
          <p:spPr>
            <a:xfrm>
              <a:off x="-451603" y="6893585"/>
              <a:ext cx="9232304" cy="523220"/>
            </a:xfrm>
            <a:prstGeom prst="rect">
              <a:avLst/>
            </a:prstGeom>
            <a:noFill/>
            <a:effectLst>
              <a:softEdge rad="127000"/>
            </a:effectLst>
          </p:spPr>
          <p:txBody>
            <a:bodyPr>
              <a:spAutoFit/>
            </a:bodyPr>
            <a:lstStyle/>
            <a:p>
              <a:pPr>
                <a:defRPr/>
              </a:pPr>
              <a:r>
                <a:rPr lang="lv-LV" sz="2800" dirty="0">
                  <a:latin typeface="Arial" charset="0"/>
                </a:rPr>
                <a:t>	</a:t>
              </a:r>
              <a:r>
                <a:rPr lang="lv-LV" sz="2800" i="1" dirty="0">
                  <a:solidFill>
                    <a:srgbClr val="002060"/>
                  </a:solidFill>
                  <a:latin typeface="Arial" charset="0"/>
                </a:rPr>
                <a:t>Motivācija</a:t>
              </a:r>
            </a:p>
          </p:txBody>
        </p:sp>
        <p:sp>
          <p:nvSpPr>
            <p:cNvPr id="53" name="Taisnstūris ar noapaļotiem stūriem 52"/>
            <p:cNvSpPr/>
            <p:nvPr/>
          </p:nvSpPr>
          <p:spPr>
            <a:xfrm>
              <a:off x="8915658" y="5778400"/>
              <a:ext cx="6593903" cy="269377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800" b="1" dirty="0">
                  <a:solidFill>
                    <a:srgbClr val="002060"/>
                  </a:solidFill>
                </a:rPr>
                <a:t>Pozitīvas motivācijas priekšnoteikumi:</a:t>
              </a:r>
            </a:p>
            <a:p>
              <a:pPr marL="457200" indent="-457200">
                <a:buFont typeface="Arial" panose="020B0604020202020204" pitchFamily="34" charset="0"/>
                <a:buChar char="•"/>
                <a:defRPr/>
              </a:pPr>
              <a:r>
                <a:rPr lang="lv-LV" sz="2800" dirty="0">
                  <a:solidFill>
                    <a:srgbClr val="002060"/>
                  </a:solidFill>
                </a:rPr>
                <a:t>Uzticēšanās skolotājam</a:t>
              </a:r>
            </a:p>
            <a:p>
              <a:pPr marL="457200" indent="-457200">
                <a:buFont typeface="Arial" panose="020B0604020202020204" pitchFamily="34" charset="0"/>
                <a:buChar char="•"/>
                <a:defRPr/>
              </a:pPr>
              <a:r>
                <a:rPr lang="lv-LV" sz="2800" dirty="0">
                  <a:solidFill>
                    <a:srgbClr val="002060"/>
                  </a:solidFill>
                </a:rPr>
                <a:t>Cieņa, tolerance </a:t>
              </a:r>
            </a:p>
            <a:p>
              <a:pPr marL="457200" indent="-457200">
                <a:buFont typeface="Arial" panose="020B0604020202020204" pitchFamily="34" charset="0"/>
                <a:buChar char="•"/>
                <a:defRPr/>
              </a:pPr>
              <a:r>
                <a:rPr lang="lv-LV" sz="2800" dirty="0">
                  <a:solidFill>
                    <a:srgbClr val="002060"/>
                  </a:solidFill>
                </a:rPr>
                <a:t>Balstīšanās uz pozitīvo, sasniegto</a:t>
              </a:r>
            </a:p>
            <a:p>
              <a:pPr marL="457200" indent="-457200">
                <a:buFont typeface="Arial" panose="020B0604020202020204" pitchFamily="34" charset="0"/>
                <a:buChar char="•"/>
                <a:defRPr/>
              </a:pPr>
              <a:r>
                <a:rPr lang="lv-LV" sz="2800" dirty="0">
                  <a:solidFill>
                    <a:srgbClr val="002060"/>
                  </a:solidFill>
                </a:rPr>
                <a:t>Skolotāju pašapliecināšanās iespējas</a:t>
              </a:r>
            </a:p>
            <a:p>
              <a:pPr marL="457200" indent="-457200">
                <a:buFont typeface="Arial" panose="020B0604020202020204" pitchFamily="34" charset="0"/>
                <a:buChar char="•"/>
                <a:defRPr/>
              </a:pPr>
              <a:r>
                <a:rPr lang="lv-LV" sz="2800" dirty="0">
                  <a:solidFill>
                    <a:srgbClr val="002060"/>
                  </a:solidFill>
                </a:rPr>
                <a:t>Kopīga  mērķu izvirzīšana, plānošana</a:t>
              </a:r>
            </a:p>
          </p:txBody>
        </p:sp>
      </p:grpSp>
      <p:grpSp>
        <p:nvGrpSpPr>
          <p:cNvPr id="5302" name="Grupa 6"/>
          <p:cNvGrpSpPr>
            <a:grpSpLocks/>
          </p:cNvGrpSpPr>
          <p:nvPr/>
        </p:nvGrpSpPr>
        <p:grpSpPr bwMode="auto">
          <a:xfrm>
            <a:off x="192088" y="8469313"/>
            <a:ext cx="7073900" cy="9355137"/>
            <a:chOff x="-288756" y="9095938"/>
            <a:chExt cx="7073413" cy="9473159"/>
          </a:xfrm>
        </p:grpSpPr>
        <p:graphicFrame>
          <p:nvGraphicFramePr>
            <p:cNvPr id="3207" name="Shēma 3206"/>
            <p:cNvGraphicFramePr/>
            <p:nvPr/>
          </p:nvGraphicFramePr>
          <p:xfrm>
            <a:off x="-288756" y="9621232"/>
            <a:ext cx="6794485" cy="8947865"/>
          </p:xfrm>
          <a:graphic>
            <a:graphicData uri="http://schemas.openxmlformats.org/drawingml/2006/diagram">
              <dgm:relIds xmlns:dgm="http://schemas.openxmlformats.org/drawingml/2006/diagram" xmlns:r="http://schemas.openxmlformats.org/officeDocument/2006/relationships" r:dm="rId33" r:lo="rId34" r:qs="rId35" r:cs="rId36"/>
            </a:graphicData>
          </a:graphic>
        </p:graphicFrame>
        <p:sp>
          <p:nvSpPr>
            <p:cNvPr id="3205" name="TextBox 3204"/>
            <p:cNvSpPr txBox="1"/>
            <p:nvPr/>
          </p:nvSpPr>
          <p:spPr>
            <a:xfrm>
              <a:off x="-225260" y="9112013"/>
              <a:ext cx="3290660" cy="1152597"/>
            </a:xfrm>
            <a:prstGeom prst="rect">
              <a:avLst/>
            </a:prstGeom>
            <a:noFill/>
          </p:spPr>
          <p:txBody>
            <a:bodyPr>
              <a:spAutoFit/>
            </a:bodyPr>
            <a:lstStyle/>
            <a:p>
              <a:pPr algn="ctr">
                <a:defRPr/>
              </a:pPr>
              <a:r>
                <a:rPr lang="lv-LV" sz="2400" b="1" dirty="0">
                  <a:solidFill>
                    <a:schemeClr val="accent1">
                      <a:lumMod val="75000"/>
                    </a:schemeClr>
                  </a:solidFill>
                  <a:latin typeface="Arial" charset="0"/>
                </a:rPr>
                <a:t>Prioritāro vērtību,</a:t>
              </a:r>
            </a:p>
            <a:p>
              <a:pPr algn="ctr">
                <a:defRPr/>
              </a:pPr>
              <a:r>
                <a:rPr lang="lv-LV" sz="2400" b="1" dirty="0">
                  <a:solidFill>
                    <a:schemeClr val="accent1">
                      <a:lumMod val="75000"/>
                    </a:schemeClr>
                  </a:solidFill>
                  <a:latin typeface="Arial" charset="0"/>
                </a:rPr>
                <a:t> tikumu saraksts:</a:t>
              </a:r>
            </a:p>
            <a:p>
              <a:pPr algn="ctr">
                <a:defRPr/>
              </a:pPr>
              <a:r>
                <a:rPr lang="lv-LV" sz="2000" dirty="0">
                  <a:solidFill>
                    <a:schemeClr val="accent1">
                      <a:lumMod val="75000"/>
                    </a:schemeClr>
                  </a:solidFill>
                  <a:latin typeface="Arial" charset="0"/>
                </a:rPr>
                <a:t>/PP sēde   03.01.2018./ </a:t>
              </a:r>
            </a:p>
          </p:txBody>
        </p:sp>
        <p:sp>
          <p:nvSpPr>
            <p:cNvPr id="72" name="TextBox 71"/>
            <p:cNvSpPr txBox="1"/>
            <p:nvPr/>
          </p:nvSpPr>
          <p:spPr>
            <a:xfrm>
              <a:off x="3244776" y="9095938"/>
              <a:ext cx="3539881" cy="1152597"/>
            </a:xfrm>
            <a:prstGeom prst="rect">
              <a:avLst/>
            </a:prstGeom>
            <a:noFill/>
          </p:spPr>
          <p:txBody>
            <a:bodyPr>
              <a:spAutoFit/>
            </a:bodyPr>
            <a:lstStyle/>
            <a:p>
              <a:pPr algn="ctr">
                <a:defRPr/>
              </a:pPr>
              <a:r>
                <a:rPr lang="lv-LV" sz="2400" b="1" dirty="0">
                  <a:solidFill>
                    <a:schemeClr val="accent1">
                      <a:lumMod val="75000"/>
                    </a:schemeClr>
                  </a:solidFill>
                  <a:latin typeface="Arial" charset="0"/>
                </a:rPr>
                <a:t>PATEICĪBA izcelta kā caurvija</a:t>
              </a:r>
            </a:p>
            <a:p>
              <a:pPr algn="ctr">
                <a:defRPr/>
              </a:pPr>
              <a:r>
                <a:rPr lang="lv-LV" sz="2000" dirty="0">
                  <a:solidFill>
                    <a:schemeClr val="accent1">
                      <a:lumMod val="75000"/>
                    </a:schemeClr>
                  </a:solidFill>
                  <a:latin typeface="Arial" charset="0"/>
                </a:rPr>
                <a:t>/PP sēde   30.08.2018./ </a:t>
              </a:r>
            </a:p>
          </p:txBody>
        </p:sp>
      </p:grpSp>
      <p:sp>
        <p:nvSpPr>
          <p:cNvPr id="3204" name="Taisnstūris ar noapaļotiem stūriem 3203"/>
          <p:cNvSpPr/>
          <p:nvPr/>
        </p:nvSpPr>
        <p:spPr>
          <a:xfrm>
            <a:off x="346075" y="8312150"/>
            <a:ext cx="3065463" cy="1403350"/>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dirty="0"/>
          </a:p>
        </p:txBody>
      </p:sp>
      <p:graphicFrame>
        <p:nvGraphicFramePr>
          <p:cNvPr id="14" name="Tabula 13"/>
          <p:cNvGraphicFramePr>
            <a:graphicFrameLocks noGrp="1"/>
          </p:cNvGraphicFramePr>
          <p:nvPr/>
        </p:nvGraphicFramePr>
        <p:xfrm>
          <a:off x="8510588" y="36417250"/>
          <a:ext cx="11026774" cy="5913438"/>
        </p:xfrm>
        <a:graphic>
          <a:graphicData uri="http://schemas.openxmlformats.org/drawingml/2006/table">
            <a:tbl>
              <a:tblPr firstRow="1" bandRow="1">
                <a:tableStyleId>{5C22544A-7EE6-4342-B048-85BDC9FD1C3A}</a:tableStyleId>
              </a:tblPr>
              <a:tblGrid>
                <a:gridCol w="3904744"/>
                <a:gridCol w="3656454"/>
                <a:gridCol w="3465576"/>
              </a:tblGrid>
              <a:tr h="1547409">
                <a:tc gridSpan="2">
                  <a:txBody>
                    <a:bodyPr/>
                    <a:lstStyle/>
                    <a:p>
                      <a:pPr>
                        <a:lnSpc>
                          <a:spcPct val="115000"/>
                        </a:lnSpc>
                        <a:spcAft>
                          <a:spcPts val="0"/>
                        </a:spcAft>
                      </a:pPr>
                      <a:r>
                        <a:rPr lang="lv-LV" sz="1400" b="0" dirty="0">
                          <a:solidFill>
                            <a:schemeClr val="accent1">
                              <a:lumMod val="50000"/>
                            </a:schemeClr>
                          </a:solidFill>
                          <a:effectLst/>
                          <a:latin typeface="Calibri"/>
                          <a:ea typeface="Calibri"/>
                          <a:cs typeface="Times New Roman"/>
                        </a:rPr>
                        <a:t>-idejas kā organizēt interesantas, jēgpilnas stundas</a:t>
                      </a:r>
                    </a:p>
                    <a:p>
                      <a:pPr>
                        <a:lnSpc>
                          <a:spcPct val="115000"/>
                        </a:lnSpc>
                        <a:spcAft>
                          <a:spcPts val="0"/>
                        </a:spcAft>
                      </a:pPr>
                      <a:r>
                        <a:rPr lang="lv-LV" sz="1400" b="0" dirty="0">
                          <a:solidFill>
                            <a:schemeClr val="accent1">
                              <a:lumMod val="50000"/>
                            </a:schemeClr>
                          </a:solidFill>
                          <a:effectLst/>
                          <a:latin typeface="Calibri"/>
                          <a:ea typeface="Calibri"/>
                          <a:cs typeface="Times New Roman"/>
                        </a:rPr>
                        <a:t>-vairāk piedomāju par sasniedzamo mērķi, </a:t>
                      </a:r>
                    </a:p>
                    <a:p>
                      <a:pPr>
                        <a:lnSpc>
                          <a:spcPct val="115000"/>
                        </a:lnSpc>
                        <a:spcAft>
                          <a:spcPts val="0"/>
                        </a:spcAft>
                      </a:pPr>
                      <a:r>
                        <a:rPr lang="lv-LV" sz="1400" b="0" dirty="0">
                          <a:solidFill>
                            <a:schemeClr val="accent1">
                              <a:lumMod val="50000"/>
                            </a:schemeClr>
                          </a:solidFill>
                          <a:effectLst/>
                          <a:latin typeface="Calibri"/>
                          <a:ea typeface="Calibri"/>
                          <a:cs typeface="Times New Roman"/>
                        </a:rPr>
                        <a:t>-cītīgāk analizēju stundas, kā tā pagāja, ko uzlabot, ko mainīt</a:t>
                      </a:r>
                    </a:p>
                    <a:p>
                      <a:pPr>
                        <a:lnSpc>
                          <a:spcPct val="115000"/>
                        </a:lnSpc>
                        <a:spcAft>
                          <a:spcPts val="0"/>
                        </a:spcAft>
                      </a:pPr>
                      <a:r>
                        <a:rPr lang="lv-LV" sz="1400" b="0" dirty="0">
                          <a:solidFill>
                            <a:schemeClr val="accent1">
                              <a:lumMod val="50000"/>
                            </a:schemeClr>
                          </a:solidFill>
                          <a:effectLst/>
                          <a:latin typeface="Calibri"/>
                          <a:ea typeface="Calibri"/>
                          <a:cs typeface="Times New Roman"/>
                        </a:rPr>
                        <a:t>-biežāk piedomāju pie skolēnu lasītprasmes un izlasītā izpratnes, centos to veicināt</a:t>
                      </a:r>
                    </a:p>
                    <a:p>
                      <a:pPr>
                        <a:lnSpc>
                          <a:spcPct val="115000"/>
                        </a:lnSpc>
                        <a:spcAft>
                          <a:spcPts val="0"/>
                        </a:spcAft>
                      </a:pPr>
                      <a:r>
                        <a:rPr lang="lv-LV" sz="1400" b="0" dirty="0">
                          <a:solidFill>
                            <a:schemeClr val="accent1">
                              <a:lumMod val="50000"/>
                            </a:schemeClr>
                          </a:solidFill>
                          <a:effectLst/>
                          <a:latin typeface="Calibri"/>
                          <a:ea typeface="Calibri"/>
                          <a:cs typeface="Times New Roman"/>
                        </a:rPr>
                        <a:t>-biežāk ļāvu skolēniem pašiem organizēt procesu</a:t>
                      </a:r>
                    </a:p>
                  </a:txBody>
                  <a:tcPr marL="68573" marR="68573" marT="0" marB="0" anchor="ctr">
                    <a:solidFill>
                      <a:srgbClr val="E9EFF7">
                        <a:alpha val="80000"/>
                      </a:srgbClr>
                    </a:solidFill>
                  </a:tcPr>
                </a:tc>
                <a:tc hMerge="1">
                  <a:txBody>
                    <a:bodyPr/>
                    <a:lstStyle/>
                    <a:p>
                      <a:endParaRPr lang="lv-LV"/>
                    </a:p>
                  </a:txBody>
                  <a:tcPr/>
                </a:tc>
                <a:tc>
                  <a:txBody>
                    <a:bodyPr/>
                    <a:lstStyle/>
                    <a:p>
                      <a:pPr>
                        <a:lnSpc>
                          <a:spcPct val="115000"/>
                        </a:lnSpc>
                        <a:spcAft>
                          <a:spcPts val="0"/>
                        </a:spcAft>
                      </a:pPr>
                      <a:r>
                        <a:rPr lang="lv-LV" sz="1400" b="0" dirty="0" smtClean="0">
                          <a:solidFill>
                            <a:schemeClr val="accent1">
                              <a:lumMod val="50000"/>
                            </a:schemeClr>
                          </a:solidFill>
                          <a:effectLst/>
                          <a:latin typeface="+mn-lt"/>
                          <a:ea typeface="Calibri"/>
                          <a:cs typeface="Times New Roman"/>
                        </a:rPr>
                        <a:t>-vairākas reizes stundā tiek akcentēts apgūtās tēmas pielietojums dzīvē</a:t>
                      </a:r>
                      <a:r>
                        <a:rPr lang="lv-LV" sz="1400" b="0" baseline="0" dirty="0" smtClean="0">
                          <a:solidFill>
                            <a:schemeClr val="accent1">
                              <a:lumMod val="50000"/>
                            </a:schemeClr>
                          </a:solidFill>
                          <a:effectLst/>
                          <a:latin typeface="+mn-lt"/>
                          <a:ea typeface="Calibri"/>
                          <a:cs typeface="Times New Roman"/>
                        </a:rPr>
                        <a:t> un t</a:t>
                      </a:r>
                      <a:r>
                        <a:rPr lang="lv-LV" sz="1400" b="0" dirty="0" smtClean="0">
                          <a:solidFill>
                            <a:schemeClr val="accent1">
                              <a:lumMod val="50000"/>
                            </a:schemeClr>
                          </a:solidFill>
                          <a:effectLst/>
                          <a:latin typeface="+mn-lt"/>
                          <a:ea typeface="Calibri"/>
                          <a:cs typeface="Times New Roman"/>
                        </a:rPr>
                        <a:t>as rosina skolēnus darboties</a:t>
                      </a:r>
                      <a:endParaRPr lang="lv-LV" sz="1400" b="0" dirty="0">
                        <a:solidFill>
                          <a:schemeClr val="accent1">
                            <a:lumMod val="50000"/>
                          </a:schemeClr>
                        </a:solidFill>
                        <a:effectLst/>
                        <a:latin typeface="+mn-lt"/>
                        <a:ea typeface="Calibri"/>
                        <a:cs typeface="Times New Roman"/>
                      </a:endParaRPr>
                    </a:p>
                  </a:txBody>
                  <a:tcPr marL="91431" marR="91431" marT="45723" marB="45723" anchor="ctr">
                    <a:solidFill>
                      <a:srgbClr val="E9EFF7">
                        <a:alpha val="80000"/>
                      </a:srgbClr>
                    </a:solidFill>
                  </a:tcPr>
                </a:tc>
              </a:tr>
              <a:tr h="1977278">
                <a:tc gridSpan="2">
                  <a:txBody>
                    <a:bodyPr/>
                    <a:lstStyle/>
                    <a:p>
                      <a:pPr marL="0" marR="0" indent="0" algn="l" defTabSz="4173151" rtl="0" eaLnBrk="1" fontAlgn="auto" latinLnBrk="0" hangingPunct="1">
                        <a:lnSpc>
                          <a:spcPct val="115000"/>
                        </a:lnSpc>
                        <a:spcBef>
                          <a:spcPts val="0"/>
                        </a:spcBef>
                        <a:spcAft>
                          <a:spcPts val="0"/>
                        </a:spcAft>
                        <a:buClrTx/>
                        <a:buSzTx/>
                        <a:buFontTx/>
                        <a:buNone/>
                        <a:tabLst/>
                        <a:defRPr/>
                      </a:pPr>
                      <a:r>
                        <a:rPr lang="lv-LV" sz="1400" dirty="0" smtClean="0">
                          <a:solidFill>
                            <a:schemeClr val="accent1">
                              <a:lumMod val="50000"/>
                            </a:schemeClr>
                          </a:solidFill>
                          <a:effectLst/>
                          <a:latin typeface="+mn-lt"/>
                          <a:ea typeface="Calibri"/>
                          <a:cs typeface="Times New Roman"/>
                        </a:rPr>
                        <a:t>Kopš iesaistes kompetenču projektā vislielāko uzmanību pievēršu tam, lai uzdevumi būtu jēgpilni, skolēni būtu aktīvi, sasniedzamais rezultāts būtu skaidrs un izpildāms, un atgriezeniskā saite skolēniem ļautu secināt, ko un cik daudz katrs no viņiem ir apguvis. Man vēl jāmācās palaist vaļā grožus, un mācību procesa plānošanā arvien vairāk iesaistīt skolēnus. Esmu ceļā uz to.</a:t>
                      </a:r>
                    </a:p>
                  </a:txBody>
                  <a:tcPr marL="68573" marR="68573" marT="0" marB="0" anchor="ctr">
                    <a:solidFill>
                      <a:schemeClr val="accent1">
                        <a:lumMod val="40000"/>
                        <a:lumOff val="60000"/>
                        <a:alpha val="80000"/>
                      </a:schemeClr>
                    </a:solidFill>
                  </a:tcPr>
                </a:tc>
                <a:tc hMerge="1">
                  <a:txBody>
                    <a:bodyPr/>
                    <a:lstStyle/>
                    <a:p>
                      <a:endParaRPr lang="lv-LV"/>
                    </a:p>
                  </a:txBody>
                  <a:tcPr/>
                </a:tc>
                <a:tc>
                  <a:txBody>
                    <a:bodyPr/>
                    <a:lstStyle/>
                    <a:p>
                      <a:pPr>
                        <a:lnSpc>
                          <a:spcPct val="115000"/>
                        </a:lnSpc>
                        <a:spcAft>
                          <a:spcPts val="0"/>
                        </a:spcAft>
                      </a:pPr>
                      <a:r>
                        <a:rPr lang="lv-LV" sz="1400" dirty="0" smtClean="0">
                          <a:solidFill>
                            <a:schemeClr val="accent1">
                              <a:lumMod val="50000"/>
                            </a:schemeClr>
                          </a:solidFill>
                          <a:effectLst/>
                          <a:latin typeface="+mn-lt"/>
                          <a:ea typeface="Calibri"/>
                          <a:cs typeface="Times New Roman"/>
                        </a:rPr>
                        <a:t>- vairāk tiek piedomāts par to, kur man tas dzīvē būs vajadzīgs </a:t>
                      </a:r>
                    </a:p>
                    <a:p>
                      <a:pPr>
                        <a:lnSpc>
                          <a:spcPct val="115000"/>
                        </a:lnSpc>
                        <a:spcAft>
                          <a:spcPts val="0"/>
                        </a:spcAft>
                      </a:pPr>
                      <a:r>
                        <a:rPr lang="lv-LV" sz="1400" dirty="0" smtClean="0">
                          <a:solidFill>
                            <a:schemeClr val="accent1">
                              <a:lumMod val="50000"/>
                            </a:schemeClr>
                          </a:solidFill>
                          <a:effectLst/>
                          <a:latin typeface="+mn-lt"/>
                          <a:ea typeface="Calibri"/>
                          <a:cs typeface="Times New Roman"/>
                        </a:rPr>
                        <a:t>- bērni vienmēr tiek informēti par SR, stundas beigās analizējam- kas izdevās, kas jāmācās, tāpēc var redzēt, ka skolēni vairāk seko stundai</a:t>
                      </a:r>
                      <a:endParaRPr lang="lv-LV" sz="1400" dirty="0">
                        <a:solidFill>
                          <a:schemeClr val="accent1">
                            <a:lumMod val="50000"/>
                          </a:schemeClr>
                        </a:solidFill>
                        <a:effectLst/>
                        <a:latin typeface="+mn-lt"/>
                        <a:ea typeface="Calibri"/>
                        <a:cs typeface="Times New Roman"/>
                      </a:endParaRPr>
                    </a:p>
                  </a:txBody>
                  <a:tcPr marL="91431" marR="91431" marT="45723" marB="45723" anchor="ctr">
                    <a:solidFill>
                      <a:schemeClr val="accent1">
                        <a:lumMod val="40000"/>
                        <a:lumOff val="60000"/>
                        <a:alpha val="80000"/>
                      </a:schemeClr>
                    </a:solidFill>
                  </a:tcPr>
                </a:tc>
              </a:tr>
              <a:tr h="1037795">
                <a:tc>
                  <a:txBody>
                    <a:bodyPr/>
                    <a:lstStyle/>
                    <a:p>
                      <a:pPr>
                        <a:lnSpc>
                          <a:spcPct val="115000"/>
                        </a:lnSpc>
                        <a:spcAft>
                          <a:spcPts val="0"/>
                        </a:spcAft>
                      </a:pPr>
                      <a:r>
                        <a:rPr lang="lv-LV" sz="1400" b="0" dirty="0" smtClean="0">
                          <a:solidFill>
                            <a:schemeClr val="accent1">
                              <a:lumMod val="50000"/>
                            </a:schemeClr>
                          </a:solidFill>
                          <a:effectLst/>
                          <a:latin typeface="+mn-lt"/>
                          <a:ea typeface="Calibri"/>
                          <a:cs typeface="Times New Roman"/>
                        </a:rPr>
                        <a:t>- skolotāju sadarbībai ir liela nozīme</a:t>
                      </a:r>
                      <a:br>
                        <a:rPr lang="lv-LV" sz="1400" b="0" dirty="0" smtClean="0">
                          <a:solidFill>
                            <a:schemeClr val="accent1">
                              <a:lumMod val="50000"/>
                            </a:schemeClr>
                          </a:solidFill>
                          <a:effectLst/>
                          <a:latin typeface="+mn-lt"/>
                          <a:ea typeface="Calibri"/>
                          <a:cs typeface="Times New Roman"/>
                        </a:rPr>
                      </a:br>
                      <a:r>
                        <a:rPr lang="lv-LV" sz="1400" b="0" dirty="0" smtClean="0">
                          <a:solidFill>
                            <a:schemeClr val="accent1">
                              <a:lumMod val="50000"/>
                            </a:schemeClr>
                          </a:solidFill>
                          <a:effectLst/>
                          <a:latin typeface="+mn-lt"/>
                          <a:ea typeface="Calibri"/>
                          <a:cs typeface="Times New Roman"/>
                        </a:rPr>
                        <a:t>- pozitīvi, ka domājām par starpdisciplināro saiti un tā arī strādājām</a:t>
                      </a:r>
                    </a:p>
                  </a:txBody>
                  <a:tcPr marL="68573" marR="68573" marT="0" marB="0" anchor="ctr">
                    <a:solidFill>
                      <a:schemeClr val="accent1">
                        <a:lumMod val="20000"/>
                        <a:lumOff val="80000"/>
                        <a:alpha val="80000"/>
                      </a:schemeClr>
                    </a:solidFill>
                  </a:tcPr>
                </a:tc>
                <a:tc>
                  <a:txBody>
                    <a:bodyPr/>
                    <a:lstStyle/>
                    <a:p>
                      <a:pPr marL="0" marR="0" indent="0" algn="l" defTabSz="4173151" rtl="0" eaLnBrk="1" fontAlgn="auto" latinLnBrk="0" hangingPunct="1">
                        <a:lnSpc>
                          <a:spcPct val="115000"/>
                        </a:lnSpc>
                        <a:spcBef>
                          <a:spcPts val="0"/>
                        </a:spcBef>
                        <a:spcAft>
                          <a:spcPts val="0"/>
                        </a:spcAft>
                        <a:buClrTx/>
                        <a:buSzTx/>
                        <a:buFontTx/>
                        <a:buNone/>
                        <a:tabLst/>
                        <a:defRPr/>
                      </a:pPr>
                      <a:r>
                        <a:rPr lang="lv-LV" sz="1400" b="0" dirty="0" smtClean="0">
                          <a:solidFill>
                            <a:schemeClr val="accent1">
                              <a:lumMod val="50000"/>
                            </a:schemeClr>
                          </a:solidFill>
                          <a:effectLst/>
                          <a:latin typeface="+mn-lt"/>
                          <a:ea typeface="Calibri"/>
                          <a:cs typeface="Times New Roman"/>
                        </a:rPr>
                        <a:t>- šogad lielāks akcents uz skolēnu aktivitāti stundās</a:t>
                      </a:r>
                    </a:p>
                    <a:p>
                      <a:pPr marL="0" marR="0" indent="0" algn="l" defTabSz="4173151" rtl="0" eaLnBrk="1" fontAlgn="auto" latinLnBrk="0" hangingPunct="1">
                        <a:lnSpc>
                          <a:spcPct val="115000"/>
                        </a:lnSpc>
                        <a:spcBef>
                          <a:spcPts val="0"/>
                        </a:spcBef>
                        <a:spcAft>
                          <a:spcPts val="0"/>
                        </a:spcAft>
                        <a:buClrTx/>
                        <a:buSzTx/>
                        <a:buFontTx/>
                        <a:buNone/>
                        <a:tabLst/>
                        <a:defRPr/>
                      </a:pPr>
                      <a:r>
                        <a:rPr lang="lv-LV" sz="1400" b="0" dirty="0" smtClean="0">
                          <a:solidFill>
                            <a:schemeClr val="accent1">
                              <a:lumMod val="50000"/>
                            </a:schemeClr>
                          </a:solidFill>
                          <a:effectLst/>
                          <a:latin typeface="+mn-lt"/>
                          <a:ea typeface="Calibri"/>
                          <a:cs typeface="Times New Roman"/>
                        </a:rPr>
                        <a:t>- AS saite to veicina</a:t>
                      </a:r>
                      <a:endParaRPr lang="lv-LV" sz="1400" dirty="0" smtClean="0">
                        <a:solidFill>
                          <a:schemeClr val="accent1">
                            <a:lumMod val="50000"/>
                          </a:schemeClr>
                        </a:solidFill>
                        <a:effectLst/>
                        <a:latin typeface="+mn-lt"/>
                        <a:ea typeface="Calibri"/>
                        <a:cs typeface="Times New Roman"/>
                      </a:endParaRPr>
                    </a:p>
                  </a:txBody>
                  <a:tcPr marL="68573" marR="68573" marT="0" marB="0" anchor="ctr">
                    <a:solidFill>
                      <a:schemeClr val="accent1">
                        <a:lumMod val="20000"/>
                        <a:lumOff val="80000"/>
                        <a:alpha val="80000"/>
                      </a:schemeClr>
                    </a:solidFill>
                  </a:tcPr>
                </a:tc>
                <a:tc>
                  <a:txBody>
                    <a:bodyPr/>
                    <a:lstStyle/>
                    <a:p>
                      <a:pPr>
                        <a:lnSpc>
                          <a:spcPct val="115000"/>
                        </a:lnSpc>
                        <a:spcAft>
                          <a:spcPts val="0"/>
                        </a:spcAft>
                      </a:pPr>
                      <a:r>
                        <a:rPr lang="lv-LV" sz="1400" dirty="0" smtClean="0">
                          <a:solidFill>
                            <a:schemeClr val="accent1">
                              <a:lumMod val="50000"/>
                            </a:schemeClr>
                          </a:solidFill>
                          <a:effectLst/>
                          <a:latin typeface="+mn-lt"/>
                          <a:ea typeface="Calibri"/>
                          <a:cs typeface="Times New Roman"/>
                        </a:rPr>
                        <a:t>- Izmantotās metodes ir turpinājums DZM, līdz ar to izdevās esošo papildināt ar dažām jaunām idejām.</a:t>
                      </a:r>
                      <a:endParaRPr lang="lv-LV" sz="1400" dirty="0">
                        <a:solidFill>
                          <a:schemeClr val="accent1">
                            <a:lumMod val="50000"/>
                          </a:schemeClr>
                        </a:solidFill>
                        <a:effectLst/>
                        <a:latin typeface="+mn-lt"/>
                        <a:ea typeface="Calibri"/>
                        <a:cs typeface="Times New Roman"/>
                      </a:endParaRPr>
                    </a:p>
                  </a:txBody>
                  <a:tcPr marL="91431" marR="91431" marT="45723" marB="45723" anchor="ctr">
                    <a:solidFill>
                      <a:schemeClr val="accent1">
                        <a:lumMod val="20000"/>
                        <a:lumOff val="80000"/>
                        <a:alpha val="80000"/>
                      </a:schemeClr>
                    </a:solidFill>
                  </a:tcPr>
                </a:tc>
              </a:tr>
              <a:tr h="1350956">
                <a:tc>
                  <a:txBody>
                    <a:bodyPr/>
                    <a:lstStyle/>
                    <a:p>
                      <a:pPr>
                        <a:lnSpc>
                          <a:spcPct val="115000"/>
                        </a:lnSpc>
                        <a:spcAft>
                          <a:spcPts val="0"/>
                        </a:spcAft>
                      </a:pPr>
                      <a:r>
                        <a:rPr lang="lv-LV" sz="1400" dirty="0" smtClean="0">
                          <a:solidFill>
                            <a:schemeClr val="accent1">
                              <a:lumMod val="50000"/>
                            </a:schemeClr>
                          </a:solidFill>
                          <a:effectLst/>
                          <a:latin typeface="+mn-lt"/>
                          <a:ea typeface="Calibri"/>
                          <a:cs typeface="Times New Roman"/>
                        </a:rPr>
                        <a:t>- projekta lielākā ideja- mācīties ar sapratni, skolēna prasme novērtēt savu darbu, pētīt, izzināt, eksperimentēt ir lieliska! </a:t>
                      </a:r>
                    </a:p>
                  </a:txBody>
                  <a:tcPr marL="68573" marR="68573" marT="0" marB="0" anchor="ctr">
                    <a:solidFill>
                      <a:schemeClr val="accent1">
                        <a:lumMod val="40000"/>
                        <a:lumOff val="60000"/>
                        <a:alpha val="80000"/>
                      </a:schemeClr>
                    </a:solidFill>
                  </a:tcPr>
                </a:tc>
                <a:tc>
                  <a:txBody>
                    <a:bodyPr/>
                    <a:lstStyle/>
                    <a:p>
                      <a:pPr>
                        <a:lnSpc>
                          <a:spcPct val="115000"/>
                        </a:lnSpc>
                        <a:spcAft>
                          <a:spcPts val="0"/>
                        </a:spcAft>
                      </a:pPr>
                      <a:r>
                        <a:rPr lang="lv-LV" sz="1400" dirty="0" smtClean="0">
                          <a:solidFill>
                            <a:schemeClr val="accent1">
                              <a:lumMod val="50000"/>
                            </a:schemeClr>
                          </a:solidFill>
                          <a:effectLst/>
                          <a:latin typeface="+mn-lt"/>
                          <a:ea typeface="Calibri"/>
                          <a:cs typeface="Times New Roman"/>
                        </a:rPr>
                        <a:t>- AS aktualizēšana katrā mācību stundā</a:t>
                      </a:r>
                    </a:p>
                    <a:p>
                      <a:pPr>
                        <a:lnSpc>
                          <a:spcPct val="115000"/>
                        </a:lnSpc>
                        <a:spcAft>
                          <a:spcPts val="0"/>
                        </a:spcAft>
                      </a:pPr>
                      <a:r>
                        <a:rPr lang="lv-LV" sz="1400" dirty="0" smtClean="0">
                          <a:solidFill>
                            <a:schemeClr val="accent1">
                              <a:lumMod val="50000"/>
                            </a:schemeClr>
                          </a:solidFill>
                          <a:effectLst/>
                          <a:latin typeface="+mn-lt"/>
                          <a:ea typeface="Calibri"/>
                          <a:cs typeface="Times New Roman"/>
                        </a:rPr>
                        <a:t>- AS, jēgpilnu uzdevumu izvēle</a:t>
                      </a:r>
                    </a:p>
                  </a:txBody>
                  <a:tcPr marL="68573" marR="68573" marT="0" marB="0" anchor="ctr">
                    <a:solidFill>
                      <a:schemeClr val="accent1">
                        <a:lumMod val="40000"/>
                        <a:lumOff val="60000"/>
                        <a:alpha val="80000"/>
                      </a:schemeClr>
                    </a:solidFill>
                  </a:tcPr>
                </a:tc>
                <a:tc>
                  <a:txBody>
                    <a:bodyPr/>
                    <a:lstStyle/>
                    <a:p>
                      <a:pPr>
                        <a:lnSpc>
                          <a:spcPct val="115000"/>
                        </a:lnSpc>
                        <a:spcAft>
                          <a:spcPts val="0"/>
                        </a:spcAft>
                      </a:pPr>
                      <a:r>
                        <a:rPr lang="lv-LV" sz="1400" dirty="0" smtClean="0">
                          <a:solidFill>
                            <a:schemeClr val="accent1">
                              <a:lumMod val="50000"/>
                            </a:schemeClr>
                          </a:solidFill>
                          <a:effectLst/>
                          <a:latin typeface="+mn-lt"/>
                          <a:ea typeface="Calibri"/>
                          <a:cs typeface="Times New Roman"/>
                        </a:rPr>
                        <a:t>- pedagogu tikšanās 1x nedēļā palīdz plānot un saskaņot</a:t>
                      </a:r>
                    </a:p>
                    <a:p>
                      <a:pPr>
                        <a:lnSpc>
                          <a:spcPct val="115000"/>
                        </a:lnSpc>
                        <a:spcAft>
                          <a:spcPts val="0"/>
                        </a:spcAft>
                      </a:pPr>
                      <a:r>
                        <a:rPr lang="lv-LV" sz="1400" dirty="0" smtClean="0">
                          <a:solidFill>
                            <a:schemeClr val="accent1">
                              <a:lumMod val="50000"/>
                            </a:schemeClr>
                          </a:solidFill>
                          <a:effectLst/>
                          <a:latin typeface="+mn-lt"/>
                          <a:ea typeface="Calibri"/>
                          <a:cs typeface="Times New Roman"/>
                        </a:rPr>
                        <a:t>- ir vērts izstrādāt starpdisciplinārās stundas- iegūst visi,</a:t>
                      </a:r>
                      <a:r>
                        <a:rPr lang="lv-LV" sz="1400" baseline="0" dirty="0" smtClean="0">
                          <a:solidFill>
                            <a:schemeClr val="accent1">
                              <a:lumMod val="50000"/>
                            </a:schemeClr>
                          </a:solidFill>
                          <a:effectLst/>
                          <a:latin typeface="+mn-lt"/>
                          <a:ea typeface="Calibri"/>
                          <a:cs typeface="Times New Roman"/>
                        </a:rPr>
                        <a:t> </a:t>
                      </a:r>
                      <a:r>
                        <a:rPr lang="lv-LV" sz="1400" dirty="0" smtClean="0">
                          <a:solidFill>
                            <a:schemeClr val="accent1">
                              <a:lumMod val="50000"/>
                            </a:schemeClr>
                          </a:solidFill>
                          <a:effectLst/>
                          <a:latin typeface="+mn-lt"/>
                          <a:ea typeface="Calibri"/>
                          <a:cs typeface="Times New Roman"/>
                        </a:rPr>
                        <a:t> bet kur lai  ņem laiku?</a:t>
                      </a:r>
                    </a:p>
                  </a:txBody>
                  <a:tcPr marL="91431" marR="91431" marT="45723" marB="45723" anchor="ctr">
                    <a:solidFill>
                      <a:schemeClr val="accent1">
                        <a:lumMod val="40000"/>
                        <a:lumOff val="60000"/>
                        <a:alpha val="80000"/>
                      </a:schemeClr>
                    </a:solidFill>
                  </a:tcPr>
                </a:tc>
              </a:tr>
            </a:tbl>
          </a:graphicData>
        </a:graphic>
      </p:graphicFrame>
      <p:graphicFrame>
        <p:nvGraphicFramePr>
          <p:cNvPr id="15" name="Tabula 14"/>
          <p:cNvGraphicFramePr>
            <a:graphicFrameLocks noGrp="1"/>
          </p:cNvGraphicFramePr>
          <p:nvPr/>
        </p:nvGraphicFramePr>
        <p:xfrm>
          <a:off x="20223163" y="37961888"/>
          <a:ext cx="9493250" cy="4377234"/>
        </p:xfrm>
        <a:graphic>
          <a:graphicData uri="http://schemas.openxmlformats.org/drawingml/2006/table">
            <a:tbl>
              <a:tblPr firstRow="1" bandRow="1">
                <a:tableStyleId>{5C22544A-7EE6-4342-B048-85BDC9FD1C3A}</a:tableStyleId>
              </a:tblPr>
              <a:tblGrid>
                <a:gridCol w="2237858"/>
                <a:gridCol w="3549914"/>
                <a:gridCol w="3705478"/>
              </a:tblGrid>
              <a:tr h="993349">
                <a:tc>
                  <a:txBody>
                    <a:bodyPr/>
                    <a:lstStyle/>
                    <a:p>
                      <a:pPr>
                        <a:lnSpc>
                          <a:spcPct val="115000"/>
                        </a:lnSpc>
                        <a:spcAft>
                          <a:spcPts val="0"/>
                        </a:spcAft>
                      </a:pPr>
                      <a:r>
                        <a:rPr lang="lv-LV" sz="1400" b="0" dirty="0" smtClean="0">
                          <a:solidFill>
                            <a:schemeClr val="accent1">
                              <a:lumMod val="50000"/>
                            </a:schemeClr>
                          </a:solidFill>
                          <a:effectLst/>
                          <a:latin typeface="+mn-lt"/>
                          <a:ea typeface="Calibri"/>
                          <a:cs typeface="Times New Roman"/>
                        </a:rPr>
                        <a:t>-nodrošināt savstarpēju mācīšanos, vērojot stundas</a:t>
                      </a:r>
                      <a:endParaRPr lang="lv-LV" sz="1400" b="0" dirty="0">
                        <a:solidFill>
                          <a:schemeClr val="accent1">
                            <a:lumMod val="50000"/>
                          </a:schemeClr>
                        </a:solidFill>
                        <a:effectLst/>
                        <a:latin typeface="Calibri"/>
                        <a:ea typeface="Calibri"/>
                        <a:cs typeface="Times New Roman"/>
                      </a:endParaRPr>
                    </a:p>
                  </a:txBody>
                  <a:tcPr marL="68584" marR="68584" marT="0" marB="0" anchor="ctr">
                    <a:solidFill>
                      <a:schemeClr val="accent1">
                        <a:lumMod val="20000"/>
                        <a:lumOff val="80000"/>
                        <a:alpha val="80000"/>
                      </a:schemeClr>
                    </a:solidFill>
                  </a:tcPr>
                </a:tc>
                <a:tc>
                  <a:txBody>
                    <a:bodyPr/>
                    <a:lstStyle/>
                    <a:p>
                      <a:pPr marL="0" marR="0" indent="0" algn="l" defTabSz="4173151" rtl="0" eaLnBrk="1" fontAlgn="auto" latinLnBrk="0" hangingPunct="1">
                        <a:lnSpc>
                          <a:spcPct val="115000"/>
                        </a:lnSpc>
                        <a:spcBef>
                          <a:spcPts val="0"/>
                        </a:spcBef>
                        <a:spcAft>
                          <a:spcPts val="0"/>
                        </a:spcAft>
                        <a:buClrTx/>
                        <a:buSzTx/>
                        <a:buFontTx/>
                        <a:buNone/>
                        <a:tabLst/>
                        <a:defRPr/>
                      </a:pPr>
                      <a:r>
                        <a:rPr lang="lv-LV" sz="1400" b="0" dirty="0" smtClean="0">
                          <a:solidFill>
                            <a:schemeClr val="accent1">
                              <a:lumMod val="50000"/>
                            </a:schemeClr>
                          </a:solidFill>
                          <a:effectLst/>
                          <a:latin typeface="+mn-lt"/>
                          <a:ea typeface="Calibri"/>
                          <a:cs typeface="Times New Roman"/>
                        </a:rPr>
                        <a:t>-</a:t>
                      </a:r>
                      <a:r>
                        <a:rPr lang="lv-LV" sz="1400" b="0" baseline="0" dirty="0" smtClean="0">
                          <a:solidFill>
                            <a:schemeClr val="accent1">
                              <a:lumMod val="50000"/>
                            </a:schemeClr>
                          </a:solidFill>
                          <a:effectLst/>
                          <a:latin typeface="+mn-lt"/>
                          <a:ea typeface="Calibri"/>
                          <a:cs typeface="Times New Roman"/>
                        </a:rPr>
                        <a:t> m</a:t>
                      </a:r>
                      <a:r>
                        <a:rPr lang="lv-LV" sz="1400" b="0" dirty="0" smtClean="0">
                          <a:solidFill>
                            <a:schemeClr val="accent1">
                              <a:lumMod val="50000"/>
                            </a:schemeClr>
                          </a:solidFill>
                          <a:effectLst/>
                          <a:latin typeface="+mn-lt"/>
                          <a:ea typeface="Calibri"/>
                          <a:cs typeface="Times New Roman"/>
                        </a:rPr>
                        <a:t>atemātikā nepieciešami vairāk atbalsta materiāli </a:t>
                      </a:r>
                      <a:endParaRPr lang="lv-LV" sz="1400" b="0" dirty="0">
                        <a:solidFill>
                          <a:schemeClr val="accent1">
                            <a:lumMod val="50000"/>
                          </a:schemeClr>
                        </a:solidFill>
                        <a:effectLst/>
                        <a:latin typeface="Calibri"/>
                        <a:ea typeface="Calibri"/>
                        <a:cs typeface="Times New Roman"/>
                      </a:endParaRPr>
                    </a:p>
                  </a:txBody>
                  <a:tcPr marL="68584" marR="68584" marT="0" marB="0" anchor="ctr">
                    <a:solidFill>
                      <a:schemeClr val="accent1">
                        <a:lumMod val="20000"/>
                        <a:lumOff val="80000"/>
                        <a:alpha val="80000"/>
                      </a:schemeClr>
                    </a:solidFill>
                  </a:tcPr>
                </a:tc>
                <a:tc>
                  <a:txBody>
                    <a:bodyPr/>
                    <a:lstStyle/>
                    <a:p>
                      <a:pPr>
                        <a:lnSpc>
                          <a:spcPct val="115000"/>
                        </a:lnSpc>
                        <a:spcAft>
                          <a:spcPts val="0"/>
                        </a:spcAft>
                      </a:pPr>
                      <a:r>
                        <a:rPr lang="lv-LV" sz="1400" b="0" dirty="0" smtClean="0">
                          <a:solidFill>
                            <a:schemeClr val="accent1">
                              <a:lumMod val="50000"/>
                            </a:schemeClr>
                          </a:solidFill>
                          <a:effectLst/>
                          <a:latin typeface="+mn-lt"/>
                          <a:ea typeface="Calibri"/>
                          <a:cs typeface="Times New Roman"/>
                        </a:rPr>
                        <a:t>- vajadzētu uzlabot kabineta aprīkojumu</a:t>
                      </a:r>
                      <a:endParaRPr lang="lv-LV" sz="1400" b="0" dirty="0">
                        <a:solidFill>
                          <a:schemeClr val="accent1">
                            <a:lumMod val="50000"/>
                          </a:schemeClr>
                        </a:solidFill>
                        <a:effectLst/>
                        <a:latin typeface="Calibri"/>
                        <a:ea typeface="Calibri"/>
                        <a:cs typeface="Times New Roman"/>
                      </a:endParaRPr>
                    </a:p>
                  </a:txBody>
                  <a:tcPr marL="68584" marR="68584" marT="0" marB="0" anchor="ctr">
                    <a:solidFill>
                      <a:schemeClr val="accent1">
                        <a:lumMod val="20000"/>
                        <a:lumOff val="80000"/>
                        <a:alpha val="80000"/>
                      </a:schemeClr>
                    </a:solidFill>
                  </a:tcPr>
                </a:tc>
              </a:tr>
              <a:tr h="1071583">
                <a:tc>
                  <a:txBody>
                    <a:bodyPr/>
                    <a:lstStyle/>
                    <a:p>
                      <a:pPr>
                        <a:lnSpc>
                          <a:spcPct val="115000"/>
                        </a:lnSpc>
                        <a:spcAft>
                          <a:spcPts val="0"/>
                        </a:spcAft>
                      </a:pPr>
                      <a:r>
                        <a:rPr lang="lv-LV" sz="1400" dirty="0">
                          <a:solidFill>
                            <a:schemeClr val="accent1">
                              <a:lumMod val="50000"/>
                            </a:schemeClr>
                          </a:solidFill>
                          <a:effectLst/>
                          <a:latin typeface="Calibri"/>
                          <a:ea typeface="Calibri"/>
                          <a:cs typeface="Times New Roman"/>
                        </a:rPr>
                        <a:t>- </a:t>
                      </a:r>
                      <a:r>
                        <a:rPr lang="lv-LV" sz="1400" dirty="0" smtClean="0">
                          <a:solidFill>
                            <a:schemeClr val="accent1">
                              <a:lumMod val="50000"/>
                            </a:schemeClr>
                          </a:solidFill>
                          <a:effectLst/>
                          <a:latin typeface="+mn-lt"/>
                          <a:ea typeface="Calibri"/>
                          <a:cs typeface="Times New Roman"/>
                        </a:rPr>
                        <a:t>vairāk laika paredzēt stundu plānošanai</a:t>
                      </a:r>
                      <a:endParaRPr lang="lv-LV" sz="1400" dirty="0">
                        <a:solidFill>
                          <a:schemeClr val="accent1">
                            <a:lumMod val="50000"/>
                          </a:schemeClr>
                        </a:solidFill>
                        <a:effectLst/>
                        <a:latin typeface="Calibri"/>
                        <a:ea typeface="Calibri"/>
                        <a:cs typeface="Times New Roman"/>
                      </a:endParaRPr>
                    </a:p>
                  </a:txBody>
                  <a:tcPr marL="68584" marR="68584" marT="0" marB="0" anchor="ctr">
                    <a:solidFill>
                      <a:schemeClr val="accent1">
                        <a:lumMod val="40000"/>
                        <a:lumOff val="60000"/>
                        <a:alpha val="80000"/>
                      </a:schemeClr>
                    </a:solidFill>
                  </a:tcPr>
                </a:tc>
                <a:tc>
                  <a:txBody>
                    <a:bodyPr/>
                    <a:lstStyle/>
                    <a:p>
                      <a:pPr>
                        <a:lnSpc>
                          <a:spcPct val="115000"/>
                        </a:lnSpc>
                        <a:spcAft>
                          <a:spcPts val="0"/>
                        </a:spcAft>
                      </a:pPr>
                      <a:r>
                        <a:rPr lang="lv-LV" sz="1400" dirty="0" smtClean="0">
                          <a:solidFill>
                            <a:schemeClr val="accent1">
                              <a:lumMod val="50000"/>
                            </a:schemeClr>
                          </a:solidFill>
                          <a:effectLst/>
                          <a:latin typeface="+mn-lt"/>
                          <a:ea typeface="Calibri"/>
                          <a:cs typeface="Times New Roman"/>
                        </a:rPr>
                        <a:t>- ir nepieciešami reāli atbalsta materiāli skolotājiem, lai kompetenču pieeju realizētu katrā stundā, vai arī vairāk apmaksātu sagatavošanās  stundu</a:t>
                      </a:r>
                      <a:endParaRPr lang="lv-LV" sz="1400" dirty="0">
                        <a:solidFill>
                          <a:schemeClr val="accent1">
                            <a:lumMod val="50000"/>
                          </a:schemeClr>
                        </a:solidFill>
                        <a:effectLst/>
                        <a:latin typeface="Calibri"/>
                        <a:ea typeface="Calibri"/>
                        <a:cs typeface="Times New Roman"/>
                      </a:endParaRPr>
                    </a:p>
                  </a:txBody>
                  <a:tcPr marL="68584" marR="68584" marT="0" marB="0" anchor="ctr">
                    <a:solidFill>
                      <a:schemeClr val="accent1">
                        <a:lumMod val="40000"/>
                        <a:lumOff val="60000"/>
                        <a:alpha val="80000"/>
                      </a:schemeClr>
                    </a:solidFill>
                  </a:tcPr>
                </a:tc>
                <a:tc>
                  <a:txBody>
                    <a:bodyPr/>
                    <a:lstStyle/>
                    <a:p>
                      <a:pPr>
                        <a:lnSpc>
                          <a:spcPct val="115000"/>
                        </a:lnSpc>
                        <a:spcAft>
                          <a:spcPts val="0"/>
                        </a:spcAft>
                      </a:pPr>
                      <a:r>
                        <a:rPr lang="lv-LV" sz="1400" b="0" dirty="0" smtClean="0">
                          <a:solidFill>
                            <a:schemeClr val="accent1">
                              <a:lumMod val="50000"/>
                            </a:schemeClr>
                          </a:solidFill>
                          <a:effectLst/>
                          <a:latin typeface="+mn-lt"/>
                          <a:ea typeface="Calibri"/>
                          <a:cs typeface="Times New Roman"/>
                        </a:rPr>
                        <a:t>- vairāk bloka stundu</a:t>
                      </a:r>
                      <a:endParaRPr lang="lv-LV" sz="1400" b="0" dirty="0">
                        <a:solidFill>
                          <a:schemeClr val="accent1">
                            <a:lumMod val="50000"/>
                          </a:schemeClr>
                        </a:solidFill>
                        <a:effectLst/>
                        <a:latin typeface="Calibri"/>
                        <a:ea typeface="Calibri"/>
                        <a:cs typeface="Times New Roman"/>
                      </a:endParaRPr>
                    </a:p>
                  </a:txBody>
                  <a:tcPr marL="68584" marR="68584" marT="0" marB="0" anchor="ctr">
                    <a:solidFill>
                      <a:schemeClr val="accent1">
                        <a:lumMod val="40000"/>
                        <a:lumOff val="60000"/>
                        <a:alpha val="80000"/>
                      </a:schemeClr>
                    </a:solidFill>
                  </a:tcPr>
                </a:tc>
              </a:tr>
              <a:tr h="840118">
                <a:tc>
                  <a:txBody>
                    <a:bodyPr/>
                    <a:lstStyle/>
                    <a:p>
                      <a:pPr>
                        <a:lnSpc>
                          <a:spcPct val="115000"/>
                        </a:lnSpc>
                        <a:spcAft>
                          <a:spcPts val="0"/>
                        </a:spcAft>
                      </a:pPr>
                      <a:r>
                        <a:rPr lang="lv-LV" sz="1400" dirty="0" smtClean="0">
                          <a:solidFill>
                            <a:schemeClr val="accent1">
                              <a:lumMod val="50000"/>
                            </a:schemeClr>
                          </a:solidFill>
                          <a:effectLst/>
                          <a:latin typeface="+mn-lt"/>
                          <a:ea typeface="Calibri"/>
                          <a:cs typeface="Times New Roman"/>
                        </a:rPr>
                        <a:t>- krievu valodā nepieciešami metodiskie materiāli</a:t>
                      </a:r>
                      <a:endParaRPr lang="lv-LV" sz="1400" dirty="0">
                        <a:solidFill>
                          <a:schemeClr val="accent1">
                            <a:lumMod val="50000"/>
                          </a:schemeClr>
                        </a:solidFill>
                        <a:effectLst/>
                        <a:latin typeface="Calibri"/>
                        <a:ea typeface="Calibri"/>
                        <a:cs typeface="Times New Roman"/>
                      </a:endParaRPr>
                    </a:p>
                  </a:txBody>
                  <a:tcPr marL="68584" marR="68584" marT="0" marB="0" anchor="ctr">
                    <a:solidFill>
                      <a:schemeClr val="accent1">
                        <a:lumMod val="20000"/>
                        <a:lumOff val="80000"/>
                        <a:alpha val="80000"/>
                      </a:schemeClr>
                    </a:solidFill>
                  </a:tcPr>
                </a:tc>
                <a:tc>
                  <a:txBody>
                    <a:bodyPr/>
                    <a:lstStyle/>
                    <a:p>
                      <a:pPr>
                        <a:lnSpc>
                          <a:spcPct val="115000"/>
                        </a:lnSpc>
                        <a:spcAft>
                          <a:spcPts val="0"/>
                        </a:spcAft>
                      </a:pPr>
                      <a:r>
                        <a:rPr lang="lv-LV" sz="1400" dirty="0" smtClean="0">
                          <a:solidFill>
                            <a:schemeClr val="accent1">
                              <a:lumMod val="50000"/>
                            </a:schemeClr>
                          </a:solidFill>
                          <a:effectLst/>
                          <a:latin typeface="+mn-lt"/>
                          <a:ea typeface="Calibri"/>
                          <a:cs typeface="Times New Roman"/>
                        </a:rPr>
                        <a:t>- projekta darbinieki paši varētu iedot vairāk gatavus starpdisciplināro stundu plānus, kas būtu saskaņoti arī ar mācību saturu</a:t>
                      </a:r>
                      <a:endParaRPr lang="lv-LV" sz="1400" dirty="0">
                        <a:solidFill>
                          <a:schemeClr val="accent1">
                            <a:lumMod val="50000"/>
                          </a:schemeClr>
                        </a:solidFill>
                        <a:effectLst/>
                        <a:latin typeface="Calibri"/>
                        <a:ea typeface="Calibri"/>
                        <a:cs typeface="Times New Roman"/>
                      </a:endParaRPr>
                    </a:p>
                  </a:txBody>
                  <a:tcPr marL="68584" marR="68584" marT="0" marB="0" anchor="ctr">
                    <a:solidFill>
                      <a:schemeClr val="accent1">
                        <a:lumMod val="20000"/>
                        <a:lumOff val="80000"/>
                        <a:alpha val="80000"/>
                      </a:schemeClr>
                    </a:solidFill>
                  </a:tcPr>
                </a:tc>
                <a:tc>
                  <a:txBody>
                    <a:bodyPr/>
                    <a:lstStyle/>
                    <a:p>
                      <a:pPr>
                        <a:lnSpc>
                          <a:spcPct val="115000"/>
                        </a:lnSpc>
                        <a:spcAft>
                          <a:spcPts val="0"/>
                        </a:spcAft>
                      </a:pPr>
                      <a:r>
                        <a:rPr lang="lv-LV" sz="1400" b="0" dirty="0" smtClean="0">
                          <a:solidFill>
                            <a:schemeClr val="accent1">
                              <a:lumMod val="50000"/>
                            </a:schemeClr>
                          </a:solidFill>
                          <a:effectLst/>
                          <a:latin typeface="+mn-lt"/>
                          <a:ea typeface="Calibri"/>
                          <a:cs typeface="Times New Roman"/>
                        </a:rPr>
                        <a:t>- paredzēt  vairāk apmaksātas  sagatavošanās stundas</a:t>
                      </a:r>
                      <a:endParaRPr lang="lv-LV" sz="1400" b="0" dirty="0">
                        <a:solidFill>
                          <a:schemeClr val="accent1">
                            <a:lumMod val="50000"/>
                          </a:schemeClr>
                        </a:solidFill>
                        <a:effectLst/>
                        <a:latin typeface="Calibri"/>
                        <a:ea typeface="Calibri"/>
                        <a:cs typeface="Times New Roman"/>
                      </a:endParaRPr>
                    </a:p>
                  </a:txBody>
                  <a:tcPr marL="68584" marR="68584" marT="0" marB="0" anchor="ctr">
                    <a:solidFill>
                      <a:schemeClr val="accent1">
                        <a:lumMod val="20000"/>
                        <a:lumOff val="80000"/>
                        <a:alpha val="80000"/>
                      </a:schemeClr>
                    </a:solidFill>
                  </a:tcPr>
                </a:tc>
              </a:tr>
              <a:tr h="1471687">
                <a:tc>
                  <a:txBody>
                    <a:bodyPr/>
                    <a:lstStyle/>
                    <a:p>
                      <a:pPr>
                        <a:lnSpc>
                          <a:spcPct val="115000"/>
                        </a:lnSpc>
                        <a:spcAft>
                          <a:spcPts val="0"/>
                        </a:spcAft>
                      </a:pPr>
                      <a:r>
                        <a:rPr lang="lv-LV" sz="1400" dirty="0" smtClean="0">
                          <a:solidFill>
                            <a:schemeClr val="accent1">
                              <a:lumMod val="50000"/>
                            </a:schemeClr>
                          </a:solidFill>
                          <a:effectLst/>
                          <a:latin typeface="Calibri"/>
                          <a:ea typeface="Calibri"/>
                          <a:cs typeface="Times New Roman"/>
                        </a:rPr>
                        <a:t>-</a:t>
                      </a:r>
                      <a:r>
                        <a:rPr lang="lv-LV" sz="1400" baseline="0" dirty="0" smtClean="0">
                          <a:solidFill>
                            <a:schemeClr val="accent1">
                              <a:lumMod val="50000"/>
                            </a:schemeClr>
                          </a:solidFill>
                          <a:effectLst/>
                          <a:latin typeface="+mn-lt"/>
                          <a:ea typeface="Calibri"/>
                          <a:cs typeface="Times New Roman"/>
                        </a:rPr>
                        <a:t> izstrādāt vienotus skolēnu vērtēšanas kritērijus</a:t>
                      </a:r>
                      <a:endParaRPr lang="lv-LV" sz="1400" dirty="0">
                        <a:solidFill>
                          <a:schemeClr val="accent1">
                            <a:lumMod val="50000"/>
                          </a:schemeClr>
                        </a:solidFill>
                        <a:effectLst/>
                        <a:latin typeface="Calibri"/>
                        <a:ea typeface="Calibri"/>
                        <a:cs typeface="Times New Roman"/>
                      </a:endParaRPr>
                    </a:p>
                  </a:txBody>
                  <a:tcPr marL="68584" marR="68584" marT="0" marB="0" anchor="ctr">
                    <a:solidFill>
                      <a:schemeClr val="accent1">
                        <a:lumMod val="40000"/>
                        <a:lumOff val="60000"/>
                        <a:alpha val="80000"/>
                      </a:schemeClr>
                    </a:solidFill>
                  </a:tcPr>
                </a:tc>
                <a:tc>
                  <a:txBody>
                    <a:bodyPr/>
                    <a:lstStyle/>
                    <a:p>
                      <a:pPr>
                        <a:lnSpc>
                          <a:spcPct val="115000"/>
                        </a:lnSpc>
                        <a:spcAft>
                          <a:spcPts val="0"/>
                        </a:spcAft>
                      </a:pPr>
                      <a:r>
                        <a:rPr lang="lv-LV" sz="1400" dirty="0" smtClean="0">
                          <a:solidFill>
                            <a:schemeClr val="accent1">
                              <a:lumMod val="50000"/>
                            </a:schemeClr>
                          </a:solidFill>
                          <a:effectLst/>
                          <a:latin typeface="+mn-lt"/>
                          <a:ea typeface="Calibri"/>
                          <a:cs typeface="Times New Roman"/>
                        </a:rPr>
                        <a:t>-lai vieglāk un produktīvāk būtu strādāt, mācību saturs būtu jāsaskaņo valsts līmenī, nevis skolotājiem jāmēģina rast tēmu saskaņošanas iespējas starpdisciplinārajām stundām</a:t>
                      </a:r>
                      <a:endParaRPr lang="lv-LV" sz="1400" dirty="0">
                        <a:solidFill>
                          <a:schemeClr val="accent1">
                            <a:lumMod val="50000"/>
                          </a:schemeClr>
                        </a:solidFill>
                        <a:effectLst/>
                        <a:latin typeface="Calibri"/>
                        <a:ea typeface="Calibri"/>
                        <a:cs typeface="Times New Roman"/>
                      </a:endParaRPr>
                    </a:p>
                  </a:txBody>
                  <a:tcPr marL="68584" marR="68584" marT="0" marB="0" anchor="ctr">
                    <a:solidFill>
                      <a:schemeClr val="accent1">
                        <a:lumMod val="40000"/>
                        <a:lumOff val="60000"/>
                        <a:alpha val="80000"/>
                      </a:schemeClr>
                    </a:solidFill>
                  </a:tcPr>
                </a:tc>
                <a:tc>
                  <a:txBody>
                    <a:bodyPr/>
                    <a:lstStyle/>
                    <a:p>
                      <a:pPr>
                        <a:lnSpc>
                          <a:spcPct val="115000"/>
                        </a:lnSpc>
                        <a:spcAft>
                          <a:spcPts val="0"/>
                        </a:spcAft>
                      </a:pPr>
                      <a:endParaRPr lang="lv-LV" sz="1400" b="1" dirty="0" smtClean="0">
                        <a:solidFill>
                          <a:schemeClr val="accent1">
                            <a:lumMod val="50000"/>
                          </a:schemeClr>
                        </a:solidFill>
                        <a:effectLst/>
                        <a:latin typeface="Calibri"/>
                        <a:ea typeface="Calibri"/>
                        <a:cs typeface="Times New Roman"/>
                      </a:endParaRPr>
                    </a:p>
                    <a:p>
                      <a:pPr>
                        <a:lnSpc>
                          <a:spcPct val="115000"/>
                        </a:lnSpc>
                        <a:spcAft>
                          <a:spcPts val="0"/>
                        </a:spcAft>
                      </a:pPr>
                      <a:r>
                        <a:rPr lang="lv-LV" sz="1400" b="1" dirty="0" smtClean="0">
                          <a:solidFill>
                            <a:schemeClr val="accent1">
                              <a:lumMod val="50000"/>
                            </a:schemeClr>
                          </a:solidFill>
                          <a:effectLst/>
                          <a:latin typeface="+mn-lt"/>
                          <a:ea typeface="Calibri"/>
                          <a:cs typeface="Times New Roman"/>
                        </a:rPr>
                        <a:t>Lielākais izaicinājums ir atrast laiku visām aktivitātēm, tādēļ darbība jāplāno  ļoti precīzi, ar cieņu pret skolotāju, vēl vairāk jāizmanto IT rīki.</a:t>
                      </a:r>
                    </a:p>
                    <a:p>
                      <a:pPr>
                        <a:lnSpc>
                          <a:spcPct val="115000"/>
                        </a:lnSpc>
                        <a:spcAft>
                          <a:spcPts val="0"/>
                        </a:spcAft>
                      </a:pPr>
                      <a:endParaRPr lang="lv-LV" sz="1400" dirty="0">
                        <a:solidFill>
                          <a:schemeClr val="accent1">
                            <a:lumMod val="50000"/>
                          </a:schemeClr>
                        </a:solidFill>
                        <a:effectLst/>
                        <a:latin typeface="Calibri"/>
                        <a:ea typeface="Calibri"/>
                        <a:cs typeface="Times New Roman"/>
                      </a:endParaRPr>
                    </a:p>
                  </a:txBody>
                  <a:tcPr marL="68584" marR="68584" marT="0" marB="0" anchor="ctr">
                    <a:solidFill>
                      <a:schemeClr val="accent1">
                        <a:lumMod val="40000"/>
                        <a:lumOff val="60000"/>
                        <a:alpha val="80000"/>
                      </a:schemeClr>
                    </a:solidFill>
                  </a:tcPr>
                </a:tc>
              </a:tr>
            </a:tbl>
          </a:graphicData>
        </a:graphic>
      </p:graphicFrame>
      <p:sp>
        <p:nvSpPr>
          <p:cNvPr id="18" name="Taisnstūris ar noapaļotiem stūriem 17"/>
          <p:cNvSpPr/>
          <p:nvPr/>
        </p:nvSpPr>
        <p:spPr>
          <a:xfrm>
            <a:off x="623888" y="18367375"/>
            <a:ext cx="6442075" cy="6080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dirty="0"/>
          </a:p>
        </p:txBody>
      </p:sp>
      <p:sp>
        <p:nvSpPr>
          <p:cNvPr id="11" name="TextBox 10"/>
          <p:cNvSpPr txBox="1"/>
          <p:nvPr/>
        </p:nvSpPr>
        <p:spPr>
          <a:xfrm>
            <a:off x="623888" y="18451513"/>
            <a:ext cx="6467475" cy="523875"/>
          </a:xfrm>
          <a:prstGeom prst="rect">
            <a:avLst/>
          </a:prstGeom>
          <a:noFill/>
          <a:ln>
            <a:noFill/>
          </a:ln>
        </p:spPr>
        <p:txBody>
          <a:bodyPr>
            <a:spAutoFit/>
          </a:bodyPr>
          <a:lstStyle/>
          <a:p>
            <a:pPr algn="ctr">
              <a:defRPr/>
            </a:pPr>
            <a:r>
              <a:rPr lang="lv-LV" sz="2800" b="1" dirty="0">
                <a:solidFill>
                  <a:schemeClr val="bg1"/>
                </a:solidFill>
                <a:latin typeface="+mn-lt"/>
              </a:rPr>
              <a:t>Pateicības caurvijas īstenošana</a:t>
            </a:r>
          </a:p>
        </p:txBody>
      </p:sp>
      <p:pic>
        <p:nvPicPr>
          <p:cNvPr id="5348" name="Picture 205"/>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1066800" y="722313"/>
            <a:ext cx="2471738" cy="292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49" name="Picture 65"/>
          <p:cNvPicPr>
            <a:picLocks noGrp="1" noChangeAspect="1" noChangeArrowheads="1"/>
          </p:cNvPicPr>
          <p:nvPr>
            <p:ph type="pic" sz="quarter" idx="18"/>
          </p:nvPr>
        </p:nvPicPr>
        <p:blipFill>
          <a:blip r:embed="rId39">
            <a:extLst>
              <a:ext uri="{28A0092B-C50C-407E-A947-70E740481C1C}">
                <a14:useLocalDpi xmlns:a14="http://schemas.microsoft.com/office/drawing/2010/main" val="0"/>
              </a:ext>
            </a:extLst>
          </a:blip>
          <a:srcRect l="18536" r="18536"/>
          <a:stretch>
            <a:fillRect/>
          </a:stretch>
        </p:blipFill>
        <p:spPr>
          <a:xfrm>
            <a:off x="26385838" y="715963"/>
            <a:ext cx="2689225" cy="2886075"/>
          </a:xfrm>
          <a:noFill/>
        </p:spPr>
      </p:pic>
      <p:pic>
        <p:nvPicPr>
          <p:cNvPr id="5350" name="Picture 199" descr="C:\Users\Sergejs\AppData\Local\Temp\WLMDSS.tmp\WLM154D.tmp\Skolotāji 2017 2.jpg"/>
          <p:cNvPicPr>
            <a:picLocks noChangeAspect="1" noChangeArrowheads="1"/>
          </p:cNvPicPr>
          <p:nvPr/>
        </p:nvPicPr>
        <p:blipFill>
          <a:blip r:embed="rId40">
            <a:extLst>
              <a:ext uri="{28A0092B-C50C-407E-A947-70E740481C1C}">
                <a14:useLocalDpi xmlns:a14="http://schemas.microsoft.com/office/drawing/2010/main" val="0"/>
              </a:ext>
            </a:extLst>
          </a:blip>
          <a:srcRect l="4109" t="11272" r="3822" b="9651"/>
          <a:stretch>
            <a:fillRect/>
          </a:stretch>
        </p:blipFill>
        <p:spPr bwMode="auto">
          <a:xfrm>
            <a:off x="8666163" y="8469313"/>
            <a:ext cx="5035550" cy="27257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4" name="Taisnstūris ar noapaļotiem stūriem 73"/>
          <p:cNvSpPr/>
          <p:nvPr/>
        </p:nvSpPr>
        <p:spPr>
          <a:xfrm>
            <a:off x="3727450" y="8362950"/>
            <a:ext cx="3338513" cy="1352550"/>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dirty="0"/>
          </a:p>
        </p:txBody>
      </p:sp>
      <p:sp>
        <p:nvSpPr>
          <p:cNvPr id="7" name="TextBox 6"/>
          <p:cNvSpPr txBox="1"/>
          <p:nvPr/>
        </p:nvSpPr>
        <p:spPr>
          <a:xfrm>
            <a:off x="671513" y="19448463"/>
            <a:ext cx="6594475" cy="13757275"/>
          </a:xfrm>
          <a:prstGeom prst="rect">
            <a:avLst/>
          </a:prstGeom>
          <a:noFill/>
        </p:spPr>
        <p:txBody>
          <a:bodyPr>
            <a:spAutoFit/>
          </a:bodyPr>
          <a:lstStyle/>
          <a:p>
            <a:pPr marL="514350" indent="-514350" algn="just">
              <a:buFontTx/>
              <a:buAutoNum type="arabicPeriod"/>
              <a:defRPr/>
            </a:pPr>
            <a:r>
              <a:rPr lang="lv-LV" sz="2800" dirty="0">
                <a:latin typeface="+mj-lt"/>
              </a:rPr>
              <a:t>Skolotājas Ineses </a:t>
            </a:r>
            <a:r>
              <a:rPr lang="lv-LV" sz="2800" dirty="0" err="1">
                <a:latin typeface="+mj-lt"/>
              </a:rPr>
              <a:t>Kočetkovas</a:t>
            </a:r>
            <a:r>
              <a:rPr lang="lv-LV" sz="2800" dirty="0">
                <a:latin typeface="+mj-lt"/>
              </a:rPr>
              <a:t>  nodarbība par pateicību (kolēģiem)</a:t>
            </a:r>
          </a:p>
          <a:p>
            <a:pPr marL="514350" indent="-514350" algn="just">
              <a:buFontTx/>
              <a:buAutoNum type="arabicPeriod"/>
              <a:defRPr/>
            </a:pPr>
            <a:r>
              <a:rPr lang="lv-LV" sz="2800" dirty="0">
                <a:latin typeface="+mj-lt"/>
              </a:rPr>
              <a:t>Viena no audzināšanas stundas tēmām – pateicība.</a:t>
            </a:r>
          </a:p>
          <a:p>
            <a:pPr marL="514350" indent="-514350" algn="just">
              <a:buFontTx/>
              <a:buAutoNum type="arabicPeriod"/>
              <a:defRPr/>
            </a:pPr>
            <a:r>
              <a:rPr lang="lv-LV" sz="2800" dirty="0">
                <a:latin typeface="+mj-lt"/>
              </a:rPr>
              <a:t>Izmaiņas skolēnu attieksmē (apģērbs, uzvedība, ziedi …), izrādot pateicību vecākiem, skolai, valstij.</a:t>
            </a:r>
          </a:p>
          <a:p>
            <a:pPr marL="514350" indent="-514350" algn="just">
              <a:buFontTx/>
              <a:buAutoNum type="arabicPeriod"/>
              <a:defRPr/>
            </a:pPr>
            <a:endParaRPr lang="lv-LV" sz="2800" dirty="0">
              <a:latin typeface="+mj-lt"/>
            </a:endParaRPr>
          </a:p>
          <a:p>
            <a:pPr algn="just">
              <a:defRPr/>
            </a:pPr>
            <a:r>
              <a:rPr lang="lv-LV" sz="2800" dirty="0">
                <a:latin typeface="+mj-lt"/>
              </a:rPr>
              <a:t>9.do klasē aktualizētās vērtībās - atbildība un pateicība (audzinātāja Inga </a:t>
            </a:r>
            <a:r>
              <a:rPr lang="lv-LV" sz="2800" dirty="0" err="1">
                <a:latin typeface="+mj-lt"/>
              </a:rPr>
              <a:t>Koreņika</a:t>
            </a:r>
            <a:r>
              <a:rPr lang="lv-LV" sz="2800" dirty="0">
                <a:latin typeface="+mj-lt"/>
              </a:rPr>
              <a:t>)</a:t>
            </a:r>
          </a:p>
          <a:p>
            <a:pPr marL="457200" indent="-457200" algn="just">
              <a:spcAft>
                <a:spcPts val="600"/>
              </a:spcAft>
              <a:buFont typeface="Arial" pitchFamily="34" charset="0"/>
              <a:buChar char="•"/>
              <a:defRPr/>
            </a:pPr>
            <a:r>
              <a:rPr lang="lv-LV" sz="2800" dirty="0">
                <a:latin typeface="+mj-lt"/>
              </a:rPr>
              <a:t>Septembrī skolēni saņēma augu, par kuru visa gada garumā rūpējas un ir par to atbildīgi un šo augu dāvinās vecākiem.</a:t>
            </a:r>
          </a:p>
          <a:p>
            <a:pPr marL="457200" indent="-457200" algn="just">
              <a:spcAft>
                <a:spcPts val="600"/>
              </a:spcAft>
              <a:buFont typeface="Arial" pitchFamily="34" charset="0"/>
              <a:buChar char="•"/>
              <a:defRPr/>
            </a:pPr>
            <a:r>
              <a:rPr lang="lv-LV" sz="2800" dirty="0">
                <a:latin typeface="+mj-lt"/>
              </a:rPr>
              <a:t>Bērni ir rakstījuši Paldies kādam, kuram nav to pateicis.  Šie paldies ir ielikti aploksnē, un, ja skolēni nebūs pārdomājuši, tad mācību gada beigās vēstulītes nonāks pie adresātiem. </a:t>
            </a:r>
          </a:p>
          <a:p>
            <a:pPr marL="457200" indent="-457200" algn="just">
              <a:spcAft>
                <a:spcPts val="600"/>
              </a:spcAft>
              <a:buFont typeface="Arial" pitchFamily="34" charset="0"/>
              <a:buChar char="•"/>
              <a:defRPr/>
            </a:pPr>
            <a:r>
              <a:rPr lang="lv-LV" sz="2800" dirty="0">
                <a:latin typeface="+mj-lt"/>
              </a:rPr>
              <a:t>Pagājušajā mācību gadā katrs skolēns saņēma vēstulīti no saviem vecākiem, savukārt šogad bija iespēja katram pašam uzrakstīt vēstuli saviem vecākiem.  Šis mirklis izvērtās ļoti emocionāls.</a:t>
            </a:r>
          </a:p>
          <a:p>
            <a:pPr marL="457200" indent="-457200" algn="just">
              <a:spcAft>
                <a:spcPts val="600"/>
              </a:spcAft>
              <a:buFont typeface="Arial" pitchFamily="34" charset="0"/>
              <a:buChar char="•"/>
              <a:defRPr/>
            </a:pPr>
            <a:r>
              <a:rPr lang="lv-LV" sz="2800" dirty="0">
                <a:latin typeface="+mj-lt"/>
              </a:rPr>
              <a:t>Pārspriedumos aktualizēta tēma par pateicību, galvenās atziņas ir izrakstītas un atrodas pie Latvijas kartes. </a:t>
            </a:r>
          </a:p>
          <a:p>
            <a:pPr algn="just">
              <a:defRPr/>
            </a:pPr>
            <a:r>
              <a:rPr lang="lv-LV" sz="2800" dirty="0">
                <a:latin typeface="+mj-lt"/>
              </a:rPr>
              <a:t>Kopumā bērni ir aizdomājušies par šo tēmu, jo atziņas savstarpējās sarunās par to, kas ir pateicība, nav virspusējas, bet gan dziļas un pamatotas. </a:t>
            </a:r>
          </a:p>
          <a:p>
            <a:pPr algn="just">
              <a:defRPr/>
            </a:pPr>
            <a:endParaRPr lang="lv-LV" sz="2800" dirty="0">
              <a:latin typeface="+mj-lt"/>
            </a:endParaRPr>
          </a:p>
        </p:txBody>
      </p:sp>
      <p:pic>
        <p:nvPicPr>
          <p:cNvPr id="5353" name="Attēls 8"/>
          <p:cNvPicPr>
            <a:picLocks noChangeAspect="1"/>
          </p:cNvPicPr>
          <p:nvPr/>
        </p:nvPicPr>
        <p:blipFill>
          <a:blip r:embed="rId41">
            <a:extLst>
              <a:ext uri="{28A0092B-C50C-407E-A947-70E740481C1C}">
                <a14:useLocalDpi xmlns:a14="http://schemas.microsoft.com/office/drawing/2010/main" val="0"/>
              </a:ext>
            </a:extLst>
          </a:blip>
          <a:srcRect l="2838" t="6017" r="22549" b="13649"/>
          <a:stretch>
            <a:fillRect/>
          </a:stretch>
        </p:blipFill>
        <p:spPr bwMode="auto">
          <a:xfrm>
            <a:off x="838200" y="32929513"/>
            <a:ext cx="5638800" cy="3413125"/>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pic>
        <p:nvPicPr>
          <p:cNvPr id="5354" name="Attēls 22"/>
          <p:cNvPicPr>
            <a:picLocks noChangeAspect="1"/>
          </p:cNvPicPr>
          <p:nvPr/>
        </p:nvPicPr>
        <p:blipFill>
          <a:blip r:embed="rId42" cstate="print">
            <a:extLst>
              <a:ext uri="{28A0092B-C50C-407E-A947-70E740481C1C}">
                <a14:useLocalDpi xmlns:a14="http://schemas.microsoft.com/office/drawing/2010/main" val="0"/>
              </a:ext>
            </a:extLst>
          </a:blip>
          <a:srcRect b="25749"/>
          <a:stretch>
            <a:fillRect/>
          </a:stretch>
        </p:blipFill>
        <p:spPr bwMode="auto">
          <a:xfrm>
            <a:off x="1522413" y="36561713"/>
            <a:ext cx="5543550" cy="2314575"/>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pic>
        <p:nvPicPr>
          <p:cNvPr id="5355" name="Attēls 23"/>
          <p:cNvPicPr>
            <a:picLocks noChangeAspect="1"/>
          </p:cNvPicPr>
          <p:nvPr/>
        </p:nvPicPr>
        <p:blipFill>
          <a:blip r:embed="rId43" cstate="print">
            <a:extLst>
              <a:ext uri="{28A0092B-C50C-407E-A947-70E740481C1C}">
                <a14:useLocalDpi xmlns:a14="http://schemas.microsoft.com/office/drawing/2010/main" val="0"/>
              </a:ext>
            </a:extLst>
          </a:blip>
          <a:srcRect l="11647" r="8015" b="9378"/>
          <a:stretch>
            <a:fillRect/>
          </a:stretch>
        </p:blipFill>
        <p:spPr bwMode="auto">
          <a:xfrm>
            <a:off x="977900" y="39182675"/>
            <a:ext cx="4964113" cy="3148013"/>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cxnSp>
        <p:nvCxnSpPr>
          <p:cNvPr id="28" name="Taisns savienotājs 27"/>
          <p:cNvCxnSpPr/>
          <p:nvPr/>
        </p:nvCxnSpPr>
        <p:spPr>
          <a:xfrm>
            <a:off x="852488" y="22691725"/>
            <a:ext cx="6143625"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5357" name="Picture 324"/>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19994563" y="29146500"/>
            <a:ext cx="3808412"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58" name="Picture 325"/>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24757063" y="29083000"/>
            <a:ext cx="4513262" cy="474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59" name="Attēls 30"/>
          <p:cNvPicPr>
            <a:picLocks noChangeAspect="1"/>
          </p:cNvPicPr>
          <p:nvPr/>
        </p:nvPicPr>
        <p:blipFill>
          <a:blip r:embed="rId46" cstate="print">
            <a:extLst>
              <a:ext uri="{28A0092B-C50C-407E-A947-70E740481C1C}">
                <a14:useLocalDpi xmlns:a14="http://schemas.microsoft.com/office/drawing/2010/main" val="0"/>
              </a:ext>
            </a:extLst>
          </a:blip>
          <a:srcRect t="17760" r="4420" b="18414"/>
          <a:stretch>
            <a:fillRect/>
          </a:stretch>
        </p:blipFill>
        <p:spPr bwMode="auto">
          <a:xfrm>
            <a:off x="26373138" y="33632775"/>
            <a:ext cx="2865437" cy="3825875"/>
          </a:xfrm>
          <a:prstGeom prst="rect">
            <a:avLst/>
          </a:prstGeom>
          <a:noFill/>
          <a:ln w="12700">
            <a:solidFill>
              <a:srgbClr val="0070C0"/>
            </a:solidFill>
            <a:miter lim="800000"/>
            <a:headEnd/>
            <a:tailEnd/>
          </a:ln>
          <a:extLst>
            <a:ext uri="{909E8E84-426E-40DD-AFC4-6F175D3DCCD1}">
              <a14:hiddenFill xmlns:a14="http://schemas.microsoft.com/office/drawing/2010/main">
                <a:solidFill>
                  <a:srgbClr val="FFFFFF"/>
                </a:solidFill>
              </a14:hiddenFill>
            </a:ext>
          </a:extLst>
        </p:spPr>
      </p:pic>
      <p:pic>
        <p:nvPicPr>
          <p:cNvPr id="5360" name="Picture 2" descr="C:\Users\Lietotajs\Desktop\kompetences\laines- kursiem_dobelē\13.11.2018 221.jpg"/>
          <p:cNvPicPr>
            <a:picLocks noChangeAspect="1" noChangeArrowheads="1"/>
          </p:cNvPicPr>
          <p:nvPr/>
        </p:nvPicPr>
        <p:blipFill>
          <a:blip r:embed="rId47">
            <a:extLst>
              <a:ext uri="{28A0092B-C50C-407E-A947-70E740481C1C}">
                <a14:useLocalDpi xmlns:a14="http://schemas.microsoft.com/office/drawing/2010/main" val="0"/>
              </a:ext>
            </a:extLst>
          </a:blip>
          <a:srcRect t="6537"/>
          <a:stretch>
            <a:fillRect/>
          </a:stretch>
        </p:blipFill>
        <p:spPr bwMode="auto">
          <a:xfrm>
            <a:off x="20270788" y="33518475"/>
            <a:ext cx="4343400" cy="304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Labā bultiņa 32"/>
          <p:cNvSpPr/>
          <p:nvPr/>
        </p:nvSpPr>
        <p:spPr>
          <a:xfrm>
            <a:off x="14197013" y="8901113"/>
            <a:ext cx="14328775" cy="1981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800" dirty="0"/>
              <a:t>Druvas vidusskolas mērķis KP ieviešanā 2018./19 mācību gadā:</a:t>
            </a:r>
          </a:p>
          <a:p>
            <a:pPr algn="ctr">
              <a:defRPr/>
            </a:pPr>
            <a:r>
              <a:rPr lang="lv-LV" sz="2800" dirty="0"/>
              <a:t>Palielināt stundas efektivitāti un skolēnu atbildību par mācību procesu, izmantojot AS metodes</a:t>
            </a:r>
          </a:p>
        </p:txBody>
      </p:sp>
      <p:pic>
        <p:nvPicPr>
          <p:cNvPr id="5362" name="Picture 206"/>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8812212" y="21139151"/>
            <a:ext cx="8936038" cy="670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63" name="Picture 205"/>
          <p:cNvPicPr>
            <a:picLocks noChangeAspect="1"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20108863" y="20842288"/>
            <a:ext cx="8558212" cy="6418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Taisnstūris ar noapaļotiem stūriem 51"/>
          <p:cNvSpPr/>
          <p:nvPr/>
        </p:nvSpPr>
        <p:spPr>
          <a:xfrm>
            <a:off x="8666163" y="18432463"/>
            <a:ext cx="20824825" cy="5429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800" dirty="0"/>
              <a:t>Kopīgs mācību process</a:t>
            </a:r>
          </a:p>
        </p:txBody>
      </p:sp>
      <p:sp>
        <p:nvSpPr>
          <p:cNvPr id="107" name="Taisnstūris ar noapaļotiem stūriem 106"/>
          <p:cNvSpPr/>
          <p:nvPr/>
        </p:nvSpPr>
        <p:spPr>
          <a:xfrm>
            <a:off x="9467850" y="19235738"/>
            <a:ext cx="8280400" cy="10795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800" b="1" dirty="0">
                <a:solidFill>
                  <a:schemeClr val="tx1"/>
                </a:solidFill>
              </a:rPr>
              <a:t>Vairāki mācību priekšmeti+ vairāki skolotāji:</a:t>
            </a:r>
          </a:p>
          <a:p>
            <a:pPr algn="ctr">
              <a:defRPr/>
            </a:pPr>
            <a:r>
              <a:rPr lang="lv-LV" sz="2800" dirty="0">
                <a:solidFill>
                  <a:schemeClr val="tx1"/>
                </a:solidFill>
              </a:rPr>
              <a:t>Starpdisciplināra pieeja</a:t>
            </a:r>
          </a:p>
        </p:txBody>
      </p:sp>
      <p:sp>
        <p:nvSpPr>
          <p:cNvPr id="108" name="Taisnstūris ar noapaļotiem stūriem 107"/>
          <p:cNvSpPr/>
          <p:nvPr/>
        </p:nvSpPr>
        <p:spPr>
          <a:xfrm>
            <a:off x="20100925" y="19226213"/>
            <a:ext cx="8280400" cy="10795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800" b="1" dirty="0">
                <a:solidFill>
                  <a:schemeClr val="tx1"/>
                </a:solidFill>
              </a:rPr>
              <a:t>Vairāki mācību priekšmeti+ vairāki skolotāji:</a:t>
            </a:r>
          </a:p>
          <a:p>
            <a:pPr algn="ctr">
              <a:defRPr/>
            </a:pPr>
            <a:r>
              <a:rPr lang="lv-LV" sz="2800" dirty="0">
                <a:solidFill>
                  <a:schemeClr val="tx1"/>
                </a:solidFill>
              </a:rPr>
              <a:t>Starppriekšmetu saikne</a:t>
            </a:r>
          </a:p>
        </p:txBody>
      </p:sp>
      <p:sp>
        <p:nvSpPr>
          <p:cNvPr id="109" name="Taisnstūris ar noapaļotiem stūriem 108"/>
          <p:cNvSpPr/>
          <p:nvPr/>
        </p:nvSpPr>
        <p:spPr>
          <a:xfrm>
            <a:off x="9140824" y="27841576"/>
            <a:ext cx="8278813" cy="1081087"/>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800" b="1" dirty="0">
                <a:solidFill>
                  <a:schemeClr val="tx1"/>
                </a:solidFill>
              </a:rPr>
              <a:t>Vairāki mācību priekšmeti + 1 skolotājs </a:t>
            </a:r>
          </a:p>
          <a:p>
            <a:pPr algn="ctr">
              <a:defRPr/>
            </a:pPr>
            <a:r>
              <a:rPr lang="lv-LV" sz="2800" dirty="0">
                <a:solidFill>
                  <a:schemeClr val="tx1"/>
                </a:solidFill>
              </a:rPr>
              <a:t>Integrētā mācību stunda</a:t>
            </a:r>
          </a:p>
        </p:txBody>
      </p:sp>
      <p:sp>
        <p:nvSpPr>
          <p:cNvPr id="111" name="Taisnstūris ar noapaļotiem stūriem 110"/>
          <p:cNvSpPr/>
          <p:nvPr/>
        </p:nvSpPr>
        <p:spPr>
          <a:xfrm>
            <a:off x="19956463" y="27843163"/>
            <a:ext cx="9282112" cy="10795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800" b="1" dirty="0">
                <a:solidFill>
                  <a:schemeClr val="tx1"/>
                </a:solidFill>
              </a:rPr>
              <a:t>Individuālie plāni KP ieviešanai un to realizācija</a:t>
            </a:r>
          </a:p>
        </p:txBody>
      </p:sp>
      <p:pic>
        <p:nvPicPr>
          <p:cNvPr id="5369" name="Picture 333"/>
          <p:cNvPicPr>
            <a:picLocks noChangeAspect="1" noChangeArrowheads="1"/>
          </p:cNvPicPr>
          <p:nvPr/>
        </p:nvPicPr>
        <p:blipFill>
          <a:blip r:embed="rId50">
            <a:extLst>
              <a:ext uri="{28A0092B-C50C-407E-A947-70E740481C1C}">
                <a14:useLocalDpi xmlns:a14="http://schemas.microsoft.com/office/drawing/2010/main" val="0"/>
              </a:ext>
            </a:extLst>
          </a:blip>
          <a:srcRect/>
          <a:stretch>
            <a:fillRect/>
          </a:stretch>
        </p:blipFill>
        <p:spPr bwMode="auto">
          <a:xfrm>
            <a:off x="9064625" y="29146500"/>
            <a:ext cx="8642350" cy="648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14" name="Shēma 113"/>
          <p:cNvGraphicFramePr/>
          <p:nvPr/>
        </p:nvGraphicFramePr>
        <p:xfrm>
          <a:off x="7953975" y="11256586"/>
          <a:ext cx="21536496" cy="6662388"/>
        </p:xfrm>
        <a:graphic>
          <a:graphicData uri="http://schemas.openxmlformats.org/drawingml/2006/diagram">
            <dgm:relIds xmlns:dgm="http://schemas.openxmlformats.org/drawingml/2006/diagram" xmlns:r="http://schemas.openxmlformats.org/officeDocument/2006/relationships" r:dm="rId51" r:lo="rId52" r:qs="rId53" r:cs="rId54"/>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aisnstūris ar noapaļotiem stūriem 58"/>
          <p:cNvSpPr/>
          <p:nvPr/>
        </p:nvSpPr>
        <p:spPr>
          <a:xfrm>
            <a:off x="1846263" y="722313"/>
            <a:ext cx="26679525" cy="4876800"/>
          </a:xfrm>
          <a:prstGeom prst="roundRect">
            <a:avLst/>
          </a:prstGeom>
          <a:solidFill>
            <a:schemeClr val="accent1">
              <a:alpha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a:solidFill>
                <a:schemeClr val="accent1"/>
              </a:solidFill>
            </a:endParaRPr>
          </a:p>
        </p:txBody>
      </p:sp>
      <p:sp>
        <p:nvSpPr>
          <p:cNvPr id="3311" name="Teksta vietturis 3310"/>
          <p:cNvSpPr>
            <a:spLocks noGrp="1"/>
          </p:cNvSpPr>
          <p:nvPr>
            <p:ph type="body" sz="quarter" idx="95"/>
          </p:nvPr>
        </p:nvSpPr>
        <p:spPr>
          <a:xfrm>
            <a:off x="-14598650" y="25217438"/>
            <a:ext cx="14352587" cy="781050"/>
          </a:xfrm>
        </p:spPr>
        <p:txBody>
          <a:bodyPr/>
          <a:lstStyle/>
          <a:p>
            <a:pPr>
              <a:buFont typeface="Arial" charset="0"/>
              <a:buNone/>
              <a:defRPr/>
            </a:pPr>
            <a:endParaRPr lang="lv-LV"/>
          </a:p>
        </p:txBody>
      </p:sp>
      <p:sp>
        <p:nvSpPr>
          <p:cNvPr id="3313" name="Teksta vietturis 3312"/>
          <p:cNvSpPr>
            <a:spLocks noGrp="1"/>
          </p:cNvSpPr>
          <p:nvPr>
            <p:ph type="body" sz="quarter" idx="107"/>
          </p:nvPr>
        </p:nvSpPr>
        <p:spPr>
          <a:xfrm>
            <a:off x="-14598650" y="29095700"/>
            <a:ext cx="14365287" cy="882650"/>
          </a:xfrm>
        </p:spPr>
        <p:txBody>
          <a:bodyPr/>
          <a:lstStyle/>
          <a:p>
            <a:pPr>
              <a:buFont typeface="Arial" charset="0"/>
              <a:buNone/>
              <a:defRPr/>
            </a:pPr>
            <a:endParaRPr lang="lv-LV"/>
          </a:p>
        </p:txBody>
      </p:sp>
      <p:sp>
        <p:nvSpPr>
          <p:cNvPr id="3314" name="Teksta vietturis 3313"/>
          <p:cNvSpPr>
            <a:spLocks noGrp="1"/>
          </p:cNvSpPr>
          <p:nvPr>
            <p:ph type="body" sz="quarter" idx="116"/>
          </p:nvPr>
        </p:nvSpPr>
        <p:spPr>
          <a:xfrm>
            <a:off x="-14598650" y="29095700"/>
            <a:ext cx="14365287" cy="882650"/>
          </a:xfrm>
        </p:spPr>
        <p:txBody>
          <a:bodyPr/>
          <a:lstStyle/>
          <a:p>
            <a:pPr>
              <a:buFont typeface="Arial" charset="0"/>
              <a:buNone/>
              <a:defRPr/>
            </a:pPr>
            <a:endParaRPr lang="lv-LV"/>
          </a:p>
        </p:txBody>
      </p:sp>
      <p:sp>
        <p:nvSpPr>
          <p:cNvPr id="3315" name="Teksta vietturis 3314"/>
          <p:cNvSpPr>
            <a:spLocks noGrp="1"/>
          </p:cNvSpPr>
          <p:nvPr>
            <p:ph type="body" sz="quarter" idx="117"/>
          </p:nvPr>
        </p:nvSpPr>
        <p:spPr>
          <a:xfrm>
            <a:off x="-14598650" y="29095700"/>
            <a:ext cx="14365287" cy="882650"/>
          </a:xfrm>
        </p:spPr>
        <p:txBody>
          <a:bodyPr/>
          <a:lstStyle/>
          <a:p>
            <a:pPr>
              <a:buFont typeface="Arial" charset="0"/>
              <a:buNone/>
              <a:defRPr/>
            </a:pPr>
            <a:endParaRPr lang="lv-LV"/>
          </a:p>
        </p:txBody>
      </p:sp>
      <p:sp>
        <p:nvSpPr>
          <p:cNvPr id="3316" name="Teksta vietturis 3315"/>
          <p:cNvSpPr>
            <a:spLocks noGrp="1"/>
          </p:cNvSpPr>
          <p:nvPr>
            <p:ph type="body" sz="quarter" idx="118"/>
          </p:nvPr>
        </p:nvSpPr>
        <p:spPr>
          <a:xfrm>
            <a:off x="-14598650" y="29095700"/>
            <a:ext cx="14365287" cy="882650"/>
          </a:xfrm>
        </p:spPr>
        <p:txBody>
          <a:bodyPr/>
          <a:lstStyle/>
          <a:p>
            <a:pPr>
              <a:buFont typeface="Arial" charset="0"/>
              <a:buNone/>
              <a:defRPr/>
            </a:pPr>
            <a:endParaRPr lang="lv-LV"/>
          </a:p>
        </p:txBody>
      </p:sp>
      <p:sp>
        <p:nvSpPr>
          <p:cNvPr id="3317" name="Teksta vietturis 3316"/>
          <p:cNvSpPr>
            <a:spLocks noGrp="1"/>
          </p:cNvSpPr>
          <p:nvPr>
            <p:ph type="body" sz="quarter" idx="119"/>
          </p:nvPr>
        </p:nvSpPr>
        <p:spPr>
          <a:xfrm>
            <a:off x="-14598650" y="29095700"/>
            <a:ext cx="14365287" cy="882650"/>
          </a:xfrm>
        </p:spPr>
        <p:txBody>
          <a:bodyPr/>
          <a:lstStyle/>
          <a:p>
            <a:pPr>
              <a:buFont typeface="Arial" charset="0"/>
              <a:buNone/>
              <a:defRPr/>
            </a:pPr>
            <a:endParaRPr lang="lv-LV"/>
          </a:p>
        </p:txBody>
      </p:sp>
      <p:sp>
        <p:nvSpPr>
          <p:cNvPr id="3318" name="Teksta vietturis 3317"/>
          <p:cNvSpPr>
            <a:spLocks noGrp="1"/>
          </p:cNvSpPr>
          <p:nvPr>
            <p:ph type="body" sz="quarter" idx="120"/>
          </p:nvPr>
        </p:nvSpPr>
        <p:spPr>
          <a:xfrm>
            <a:off x="-14598650" y="29095700"/>
            <a:ext cx="14365287" cy="882650"/>
          </a:xfrm>
        </p:spPr>
        <p:txBody>
          <a:bodyPr/>
          <a:lstStyle/>
          <a:p>
            <a:pPr>
              <a:buFont typeface="Arial" charset="0"/>
              <a:buNone/>
              <a:defRPr/>
            </a:pPr>
            <a:endParaRPr lang="lv-LV"/>
          </a:p>
        </p:txBody>
      </p:sp>
      <p:sp>
        <p:nvSpPr>
          <p:cNvPr id="3319" name="Teksta vietturis 3318"/>
          <p:cNvSpPr>
            <a:spLocks noGrp="1"/>
          </p:cNvSpPr>
          <p:nvPr>
            <p:ph type="body" sz="quarter" idx="121"/>
          </p:nvPr>
        </p:nvSpPr>
        <p:spPr>
          <a:xfrm>
            <a:off x="-14598650" y="29095700"/>
            <a:ext cx="14365287" cy="882650"/>
          </a:xfrm>
        </p:spPr>
        <p:txBody>
          <a:bodyPr/>
          <a:lstStyle/>
          <a:p>
            <a:pPr>
              <a:buFont typeface="Arial" charset="0"/>
              <a:buNone/>
              <a:defRPr/>
            </a:pPr>
            <a:endParaRPr lang="lv-LV"/>
          </a:p>
        </p:txBody>
      </p:sp>
      <p:sp>
        <p:nvSpPr>
          <p:cNvPr id="3320" name="Teksta vietturis 3319"/>
          <p:cNvSpPr>
            <a:spLocks noGrp="1"/>
          </p:cNvSpPr>
          <p:nvPr>
            <p:ph type="body" sz="quarter" idx="122"/>
          </p:nvPr>
        </p:nvSpPr>
        <p:spPr>
          <a:xfrm>
            <a:off x="-14598650" y="29095700"/>
            <a:ext cx="14365287" cy="882650"/>
          </a:xfrm>
        </p:spPr>
        <p:txBody>
          <a:bodyPr/>
          <a:lstStyle/>
          <a:p>
            <a:pPr>
              <a:buFont typeface="Arial" charset="0"/>
              <a:buNone/>
              <a:defRPr/>
            </a:pPr>
            <a:endParaRPr lang="lv-LV"/>
          </a:p>
        </p:txBody>
      </p:sp>
      <p:sp>
        <p:nvSpPr>
          <p:cNvPr id="3321" name="Teksta vietturis 3320"/>
          <p:cNvSpPr>
            <a:spLocks noGrp="1"/>
          </p:cNvSpPr>
          <p:nvPr>
            <p:ph type="body" sz="quarter" idx="123"/>
          </p:nvPr>
        </p:nvSpPr>
        <p:spPr>
          <a:xfrm>
            <a:off x="-14598650" y="29095700"/>
            <a:ext cx="14365287" cy="882650"/>
          </a:xfrm>
        </p:spPr>
        <p:txBody>
          <a:bodyPr/>
          <a:lstStyle/>
          <a:p>
            <a:pPr>
              <a:buFont typeface="Arial" charset="0"/>
              <a:buNone/>
              <a:defRPr/>
            </a:pPr>
            <a:endParaRPr lang="lv-LV"/>
          </a:p>
        </p:txBody>
      </p:sp>
      <p:sp>
        <p:nvSpPr>
          <p:cNvPr id="3322" name="Teksta vietturis 3321"/>
          <p:cNvSpPr>
            <a:spLocks noGrp="1"/>
          </p:cNvSpPr>
          <p:nvPr>
            <p:ph type="body" sz="quarter" idx="124"/>
          </p:nvPr>
        </p:nvSpPr>
        <p:spPr>
          <a:xfrm>
            <a:off x="-14598650" y="29095700"/>
            <a:ext cx="14365287" cy="882650"/>
          </a:xfrm>
        </p:spPr>
        <p:txBody>
          <a:bodyPr/>
          <a:lstStyle/>
          <a:p>
            <a:pPr>
              <a:buFont typeface="Arial" charset="0"/>
              <a:buNone/>
              <a:defRPr/>
            </a:pPr>
            <a:endParaRPr lang="lv-LV"/>
          </a:p>
        </p:txBody>
      </p:sp>
      <p:sp>
        <p:nvSpPr>
          <p:cNvPr id="3323" name="Teksta vietturis 3322"/>
          <p:cNvSpPr>
            <a:spLocks noGrp="1"/>
          </p:cNvSpPr>
          <p:nvPr>
            <p:ph type="body" sz="quarter" idx="125"/>
          </p:nvPr>
        </p:nvSpPr>
        <p:spPr>
          <a:xfrm>
            <a:off x="-14598650" y="29095700"/>
            <a:ext cx="14365287" cy="882650"/>
          </a:xfrm>
        </p:spPr>
        <p:txBody>
          <a:bodyPr/>
          <a:lstStyle/>
          <a:p>
            <a:pPr>
              <a:buFont typeface="Arial" charset="0"/>
              <a:buNone/>
              <a:defRPr/>
            </a:pPr>
            <a:endParaRPr lang="lv-LV"/>
          </a:p>
        </p:txBody>
      </p:sp>
      <p:graphicFrame>
        <p:nvGraphicFramePr>
          <p:cNvPr id="3" name="Picture Placeholder 2"/>
          <p:cNvGraphicFramePr>
            <a:graphicFrameLocks noGrp="1"/>
          </p:cNvGraphicFramePr>
          <p:nvPr>
            <p:ph type="pic" sz="quarter" idx="115"/>
          </p:nvPr>
        </p:nvGraphicFramePr>
        <p:xfrm>
          <a:off x="-10347325" y="33851850"/>
          <a:ext cx="6259513" cy="1376415"/>
        </p:xfrm>
        <a:graphic>
          <a:graphicData uri="http://schemas.openxmlformats.org/drawingml/2006/table">
            <a:tbl>
              <a:tblPr firstRow="1" firstCol="1" bandRow="1">
                <a:tableStyleId>{5C22544A-7EE6-4342-B048-85BDC9FD1C3A}</a:tableStyleId>
              </a:tblPr>
              <a:tblGrid>
                <a:gridCol w="2147489"/>
                <a:gridCol w="2056012"/>
                <a:gridCol w="2056012"/>
              </a:tblGrid>
              <a:tr h="274307">
                <a:tc>
                  <a:txBody>
                    <a:bodyPr/>
                    <a:lstStyle/>
                    <a:p>
                      <a:pPr algn="ctr">
                        <a:lnSpc>
                          <a:spcPct val="150000"/>
                        </a:lnSpc>
                        <a:spcAft>
                          <a:spcPts val="0"/>
                        </a:spcAft>
                      </a:pPr>
                      <a:r>
                        <a:rPr lang="lv-LV" sz="1200" dirty="0">
                          <a:effectLst/>
                        </a:rPr>
                        <a:t>Rādītājs</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Analīžu rezultāts</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ES standarts</a:t>
                      </a:r>
                      <a:endParaRPr lang="lv-LV" sz="1200" dirty="0">
                        <a:effectLst/>
                        <a:latin typeface="Times New Roman"/>
                        <a:ea typeface="Times New Roman"/>
                        <a:cs typeface="Times New Roman"/>
                      </a:endParaRPr>
                    </a:p>
                  </a:txBody>
                  <a:tcPr marL="79673" marR="79673" marT="0" marB="0"/>
                </a:tc>
              </a:tr>
              <a:tr h="279135">
                <a:tc>
                  <a:txBody>
                    <a:bodyPr/>
                    <a:lstStyle/>
                    <a:p>
                      <a:pPr>
                        <a:lnSpc>
                          <a:spcPct val="150000"/>
                        </a:lnSpc>
                        <a:spcAft>
                          <a:spcPts val="0"/>
                        </a:spcAft>
                      </a:pPr>
                      <a:r>
                        <a:rPr lang="lv-LV" sz="1200" dirty="0">
                          <a:effectLst/>
                        </a:rPr>
                        <a:t>alfa-linolēnskābe</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33,6</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25-35</a:t>
                      </a:r>
                      <a:endParaRPr lang="lv-LV" sz="1200" dirty="0">
                        <a:effectLst/>
                        <a:latin typeface="Times New Roman"/>
                        <a:ea typeface="Times New Roman"/>
                        <a:cs typeface="Times New Roman"/>
                      </a:endParaRPr>
                    </a:p>
                  </a:txBody>
                  <a:tcPr marL="79673" marR="79673" marT="0" marB="0"/>
                </a:tc>
              </a:tr>
              <a:tr h="274307">
                <a:tc>
                  <a:txBody>
                    <a:bodyPr/>
                    <a:lstStyle/>
                    <a:p>
                      <a:pPr>
                        <a:lnSpc>
                          <a:spcPct val="150000"/>
                        </a:lnSpc>
                        <a:spcAft>
                          <a:spcPts val="0"/>
                        </a:spcAft>
                      </a:pPr>
                      <a:r>
                        <a:rPr lang="lv-LV" sz="1200" dirty="0">
                          <a:effectLst/>
                        </a:rPr>
                        <a:t>cis11,14 un izomēri</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11.6</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Nenosaka</a:t>
                      </a:r>
                      <a:endParaRPr lang="lv-LV" sz="1200" dirty="0">
                        <a:effectLst/>
                        <a:latin typeface="Times New Roman"/>
                        <a:ea typeface="Times New Roman"/>
                        <a:cs typeface="Times New Roman"/>
                      </a:endParaRPr>
                    </a:p>
                  </a:txBody>
                  <a:tcPr marL="79673" marR="79673" marT="0" marB="0"/>
                </a:tc>
              </a:tr>
              <a:tr h="274307">
                <a:tc>
                  <a:txBody>
                    <a:bodyPr/>
                    <a:lstStyle/>
                    <a:p>
                      <a:pPr>
                        <a:lnSpc>
                          <a:spcPct val="150000"/>
                        </a:lnSpc>
                        <a:spcAft>
                          <a:spcPts val="0"/>
                        </a:spcAft>
                      </a:pPr>
                      <a:r>
                        <a:rPr lang="lv-LV" sz="1200" dirty="0">
                          <a:effectLst/>
                        </a:rPr>
                        <a:t>-gamma-linolēskābe</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9,3</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10-15</a:t>
                      </a:r>
                      <a:endParaRPr lang="lv-LV" sz="1200" dirty="0">
                        <a:effectLst/>
                        <a:latin typeface="Times New Roman"/>
                        <a:ea typeface="Times New Roman"/>
                        <a:cs typeface="Times New Roman"/>
                      </a:endParaRPr>
                    </a:p>
                  </a:txBody>
                  <a:tcPr marL="79673" marR="79673" marT="0" marB="0"/>
                </a:tc>
              </a:tr>
              <a:tr h="274307">
                <a:tc>
                  <a:txBody>
                    <a:bodyPr/>
                    <a:lstStyle/>
                    <a:p>
                      <a:pPr>
                        <a:lnSpc>
                          <a:spcPct val="150000"/>
                        </a:lnSpc>
                        <a:spcAft>
                          <a:spcPts val="0"/>
                        </a:spcAft>
                      </a:pPr>
                      <a:r>
                        <a:rPr lang="lv-LV" sz="1200" dirty="0">
                          <a:effectLst/>
                        </a:rPr>
                        <a:t>-linolskābe</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16,6</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Nenosaka</a:t>
                      </a:r>
                      <a:endParaRPr lang="lv-LV" sz="1200" dirty="0">
                        <a:effectLst/>
                        <a:latin typeface="Times New Roman"/>
                        <a:ea typeface="Times New Roman"/>
                        <a:cs typeface="Times New Roman"/>
                      </a:endParaRPr>
                    </a:p>
                  </a:txBody>
                  <a:tcPr marL="79673" marR="79673" marT="0" marB="0"/>
                </a:tc>
              </a:tr>
            </a:tbl>
          </a:graphicData>
        </a:graphic>
      </p:graphicFrame>
      <p:graphicFrame>
        <p:nvGraphicFramePr>
          <p:cNvPr id="4" name="Picture Placeholder 3"/>
          <p:cNvGraphicFramePr>
            <a:graphicFrameLocks noGrp="1"/>
          </p:cNvGraphicFramePr>
          <p:nvPr>
            <p:ph type="pic" sz="quarter" idx="126"/>
          </p:nvPr>
        </p:nvGraphicFramePr>
        <p:xfrm>
          <a:off x="-10347325" y="33851850"/>
          <a:ext cx="6259513" cy="1828800"/>
        </p:xfrm>
        <a:graphic>
          <a:graphicData uri="http://schemas.openxmlformats.org/drawingml/2006/table">
            <a:tbl>
              <a:tblPr/>
              <a:tblGrid>
                <a:gridCol w="2148595"/>
                <a:gridCol w="2056381"/>
                <a:gridCol w="2054537"/>
              </a:tblGrid>
              <a:tr h="219075">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1" i="0" u="none" strike="noStrike" cap="none" normalizeH="0" baseline="0" dirty="0" smtClean="0">
                          <a:ln>
                            <a:noFill/>
                          </a:ln>
                          <a:solidFill>
                            <a:srgbClr val="17375E"/>
                          </a:solidFill>
                          <a:effectLst/>
                          <a:latin typeface="Times New Roman" pitchFamily="18" charset="0"/>
                          <a:cs typeface="Times New Roman" pitchFamily="18" charset="0"/>
                        </a:rPr>
                        <a:t>Rādītājs</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1" i="0" u="none" strike="noStrike" cap="none" normalizeH="0" baseline="0" dirty="0" smtClean="0">
                          <a:ln>
                            <a:noFill/>
                          </a:ln>
                          <a:solidFill>
                            <a:srgbClr val="17375E"/>
                          </a:solidFill>
                          <a:effectLst/>
                          <a:latin typeface="Times New Roman" pitchFamily="18" charset="0"/>
                          <a:cs typeface="Times New Roman" pitchFamily="18" charset="0"/>
                        </a:rPr>
                        <a:t>Analīžu rezultāts</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1" i="0" u="none" strike="noStrike" cap="none" normalizeH="0" baseline="0" dirty="0" smtClean="0">
                          <a:ln>
                            <a:noFill/>
                          </a:ln>
                          <a:solidFill>
                            <a:srgbClr val="17375E"/>
                          </a:solidFill>
                          <a:effectLst/>
                          <a:latin typeface="Times New Roman" pitchFamily="18" charset="0"/>
                          <a:cs typeface="Times New Roman" pitchFamily="18" charset="0"/>
                        </a:rPr>
                        <a:t>ES standarts</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9400">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alfa-linolēnskābe</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33,6</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25-35</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9075">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cis11,14 un izomēri</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11.6</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Nenosaka</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6525">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-gamma-linolēskābe</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9,3</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10-15</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150">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-linolskābe</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16,6</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Nenosaka</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5" name="Picture Placeholder 4"/>
          <p:cNvGraphicFramePr>
            <a:graphicFrameLocks noGrp="1"/>
          </p:cNvGraphicFramePr>
          <p:nvPr>
            <p:ph type="pic" sz="quarter" idx="127"/>
          </p:nvPr>
        </p:nvGraphicFramePr>
        <p:xfrm>
          <a:off x="-10347325" y="33851850"/>
          <a:ext cx="6259513" cy="1828800"/>
        </p:xfrm>
        <a:graphic>
          <a:graphicData uri="http://schemas.openxmlformats.org/drawingml/2006/table">
            <a:tbl>
              <a:tblPr firstRow="1" firstCol="1" bandRow="1">
                <a:tableStyleId>{5C22544A-7EE6-4342-B048-85BDC9FD1C3A}</a:tableStyleId>
              </a:tblPr>
              <a:tblGrid>
                <a:gridCol w="2147489"/>
                <a:gridCol w="2056012"/>
                <a:gridCol w="2056012"/>
              </a:tblGrid>
              <a:tr h="219710">
                <a:tc>
                  <a:txBody>
                    <a:bodyPr/>
                    <a:lstStyle/>
                    <a:p>
                      <a:pPr algn="ctr">
                        <a:lnSpc>
                          <a:spcPct val="150000"/>
                        </a:lnSpc>
                        <a:spcAft>
                          <a:spcPts val="0"/>
                        </a:spcAft>
                      </a:pPr>
                      <a:r>
                        <a:rPr lang="lv-LV" sz="1600" dirty="0">
                          <a:effectLst/>
                        </a:rPr>
                        <a:t>Rādītājs</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600" dirty="0">
                          <a:effectLst/>
                        </a:rPr>
                        <a:t>Analīžu rezultāts</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600" dirty="0">
                          <a:effectLst/>
                        </a:rPr>
                        <a:t>ES standarts</a:t>
                      </a:r>
                      <a:endParaRPr lang="lv-LV" sz="1200" dirty="0">
                        <a:effectLst/>
                        <a:latin typeface="Times New Roman"/>
                        <a:ea typeface="Times New Roman"/>
                        <a:cs typeface="Times New Roman"/>
                      </a:endParaRPr>
                    </a:p>
                  </a:txBody>
                  <a:tcPr marL="79673" marR="79673" marT="0" marB="0"/>
                </a:tc>
              </a:tr>
              <a:tr h="279400">
                <a:tc>
                  <a:txBody>
                    <a:bodyPr/>
                    <a:lstStyle/>
                    <a:p>
                      <a:pPr>
                        <a:lnSpc>
                          <a:spcPct val="150000"/>
                        </a:lnSpc>
                        <a:spcAft>
                          <a:spcPts val="0"/>
                        </a:spcAft>
                      </a:pPr>
                      <a:r>
                        <a:rPr lang="lv-LV" sz="1600" dirty="0">
                          <a:effectLst/>
                        </a:rPr>
                        <a:t>alfa-linolēnskābe</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600" dirty="0">
                          <a:effectLst/>
                        </a:rPr>
                        <a:t>33,6</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600" dirty="0">
                          <a:effectLst/>
                        </a:rPr>
                        <a:t>25-35</a:t>
                      </a:r>
                      <a:endParaRPr lang="lv-LV" sz="1200" dirty="0">
                        <a:effectLst/>
                        <a:latin typeface="Times New Roman"/>
                        <a:ea typeface="Times New Roman"/>
                        <a:cs typeface="Times New Roman"/>
                      </a:endParaRPr>
                    </a:p>
                  </a:txBody>
                  <a:tcPr marL="79673" marR="79673" marT="0" marB="0"/>
                </a:tc>
              </a:tr>
              <a:tr h="219710">
                <a:tc>
                  <a:txBody>
                    <a:bodyPr/>
                    <a:lstStyle/>
                    <a:p>
                      <a:pPr>
                        <a:lnSpc>
                          <a:spcPct val="150000"/>
                        </a:lnSpc>
                        <a:spcAft>
                          <a:spcPts val="0"/>
                        </a:spcAft>
                      </a:pPr>
                      <a:r>
                        <a:rPr lang="lv-LV" sz="1600" dirty="0">
                          <a:effectLst/>
                        </a:rPr>
                        <a:t>cis11,14 un izomēri</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600" dirty="0">
                          <a:effectLst/>
                        </a:rPr>
                        <a:t>11.6</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600" dirty="0">
                          <a:effectLst/>
                        </a:rPr>
                        <a:t>Nenosaka</a:t>
                      </a:r>
                      <a:endParaRPr lang="lv-LV" sz="1200" dirty="0">
                        <a:effectLst/>
                        <a:latin typeface="Times New Roman"/>
                        <a:ea typeface="Times New Roman"/>
                        <a:cs typeface="Times New Roman"/>
                      </a:endParaRPr>
                    </a:p>
                  </a:txBody>
                  <a:tcPr marL="79673" marR="79673" marT="0" marB="0"/>
                </a:tc>
              </a:tr>
              <a:tr h="137160">
                <a:tc>
                  <a:txBody>
                    <a:bodyPr/>
                    <a:lstStyle/>
                    <a:p>
                      <a:pPr>
                        <a:lnSpc>
                          <a:spcPct val="150000"/>
                        </a:lnSpc>
                        <a:spcAft>
                          <a:spcPts val="0"/>
                        </a:spcAft>
                      </a:pPr>
                      <a:r>
                        <a:rPr lang="lv-LV" sz="1600" dirty="0">
                          <a:effectLst/>
                        </a:rPr>
                        <a:t>-gamma-linolēskābe</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600" dirty="0">
                          <a:effectLst/>
                        </a:rPr>
                        <a:t>9,3</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600" dirty="0">
                          <a:effectLst/>
                        </a:rPr>
                        <a:t>10-15</a:t>
                      </a:r>
                      <a:endParaRPr lang="lv-LV" sz="1200" dirty="0">
                        <a:effectLst/>
                        <a:latin typeface="Times New Roman"/>
                        <a:ea typeface="Times New Roman"/>
                        <a:cs typeface="Times New Roman"/>
                      </a:endParaRPr>
                    </a:p>
                  </a:txBody>
                  <a:tcPr marL="79673" marR="79673" marT="0" marB="0"/>
                </a:tc>
              </a:tr>
              <a:tr h="57785">
                <a:tc>
                  <a:txBody>
                    <a:bodyPr/>
                    <a:lstStyle/>
                    <a:p>
                      <a:pPr>
                        <a:lnSpc>
                          <a:spcPct val="150000"/>
                        </a:lnSpc>
                        <a:spcAft>
                          <a:spcPts val="0"/>
                        </a:spcAft>
                      </a:pPr>
                      <a:r>
                        <a:rPr lang="lv-LV" sz="1600" dirty="0">
                          <a:effectLst/>
                        </a:rPr>
                        <a:t>-linolskābe</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600" dirty="0">
                          <a:effectLst/>
                        </a:rPr>
                        <a:t>16,6</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600" dirty="0">
                          <a:effectLst/>
                        </a:rPr>
                        <a:t>Nenosaka</a:t>
                      </a:r>
                      <a:endParaRPr lang="lv-LV" sz="1200" dirty="0">
                        <a:effectLst/>
                        <a:latin typeface="Times New Roman"/>
                        <a:ea typeface="Times New Roman"/>
                        <a:cs typeface="Times New Roman"/>
                      </a:endParaRPr>
                    </a:p>
                  </a:txBody>
                  <a:tcPr marL="79673" marR="79673" marT="0" marB="0"/>
                </a:tc>
              </a:tr>
            </a:tbl>
          </a:graphicData>
        </a:graphic>
      </p:graphicFrame>
      <p:graphicFrame>
        <p:nvGraphicFramePr>
          <p:cNvPr id="6" name="Picture Placeholder 5"/>
          <p:cNvGraphicFramePr>
            <a:graphicFrameLocks noGrp="1"/>
          </p:cNvGraphicFramePr>
          <p:nvPr>
            <p:ph type="pic" sz="quarter" idx="128"/>
          </p:nvPr>
        </p:nvGraphicFramePr>
        <p:xfrm>
          <a:off x="-10347325" y="33851850"/>
          <a:ext cx="6259513" cy="1828800"/>
        </p:xfrm>
        <a:graphic>
          <a:graphicData uri="http://schemas.openxmlformats.org/drawingml/2006/table">
            <a:tbl>
              <a:tblPr/>
              <a:tblGrid>
                <a:gridCol w="2148595"/>
                <a:gridCol w="2056381"/>
                <a:gridCol w="2054537"/>
              </a:tblGrid>
              <a:tr h="219075">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1" i="0" u="none" strike="noStrike" cap="none" normalizeH="0" baseline="0" dirty="0" smtClean="0">
                          <a:ln>
                            <a:noFill/>
                          </a:ln>
                          <a:solidFill>
                            <a:srgbClr val="17375E"/>
                          </a:solidFill>
                          <a:effectLst/>
                          <a:latin typeface="Times New Roman" pitchFamily="18" charset="0"/>
                          <a:cs typeface="Times New Roman" pitchFamily="18" charset="0"/>
                        </a:rPr>
                        <a:t>Rādītājs</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1" i="0" u="none" strike="noStrike" cap="none" normalizeH="0" baseline="0" dirty="0" smtClean="0">
                          <a:ln>
                            <a:noFill/>
                          </a:ln>
                          <a:solidFill>
                            <a:srgbClr val="17375E"/>
                          </a:solidFill>
                          <a:effectLst/>
                          <a:latin typeface="Times New Roman" pitchFamily="18" charset="0"/>
                          <a:cs typeface="Times New Roman" pitchFamily="18" charset="0"/>
                        </a:rPr>
                        <a:t>Analīžu rezultāts</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1" i="0" u="none" strike="noStrike" cap="none" normalizeH="0" baseline="0" dirty="0" smtClean="0">
                          <a:ln>
                            <a:noFill/>
                          </a:ln>
                          <a:solidFill>
                            <a:srgbClr val="17375E"/>
                          </a:solidFill>
                          <a:effectLst/>
                          <a:latin typeface="Times New Roman" pitchFamily="18" charset="0"/>
                          <a:cs typeface="Times New Roman" pitchFamily="18" charset="0"/>
                        </a:rPr>
                        <a:t>ES standarts</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9400">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alfa-linolēnskābe</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33,6</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25-35</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9075">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cis11,14 un izomēri</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11.6</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Nenosaka</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6525">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-gamma-linolēskābe</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9,3</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10-15</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150">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-linolskābe</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16,6</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Nenosaka</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26" name="Picture Placeholder 25"/>
          <p:cNvGraphicFramePr>
            <a:graphicFrameLocks noGrp="1"/>
          </p:cNvGraphicFramePr>
          <p:nvPr>
            <p:ph type="pic" sz="quarter" idx="129"/>
          </p:nvPr>
        </p:nvGraphicFramePr>
        <p:xfrm>
          <a:off x="-10347325" y="33851850"/>
          <a:ext cx="6259513" cy="1376415"/>
        </p:xfrm>
        <a:graphic>
          <a:graphicData uri="http://schemas.openxmlformats.org/drawingml/2006/table">
            <a:tbl>
              <a:tblPr firstRow="1" firstCol="1" bandRow="1">
                <a:tableStyleId>{5C22544A-7EE6-4342-B048-85BDC9FD1C3A}</a:tableStyleId>
              </a:tblPr>
              <a:tblGrid>
                <a:gridCol w="2147489"/>
                <a:gridCol w="2056012"/>
                <a:gridCol w="2056012"/>
              </a:tblGrid>
              <a:tr h="274307">
                <a:tc>
                  <a:txBody>
                    <a:bodyPr/>
                    <a:lstStyle/>
                    <a:p>
                      <a:pPr algn="ctr">
                        <a:lnSpc>
                          <a:spcPct val="150000"/>
                        </a:lnSpc>
                        <a:spcAft>
                          <a:spcPts val="0"/>
                        </a:spcAft>
                      </a:pPr>
                      <a:r>
                        <a:rPr lang="lv-LV" sz="1200" dirty="0">
                          <a:effectLst/>
                        </a:rPr>
                        <a:t>Rādītājs</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Analīžu rezultāts</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ES standarts</a:t>
                      </a:r>
                      <a:endParaRPr lang="lv-LV" sz="1200" dirty="0">
                        <a:effectLst/>
                        <a:latin typeface="Times New Roman"/>
                        <a:ea typeface="Times New Roman"/>
                        <a:cs typeface="Times New Roman"/>
                      </a:endParaRPr>
                    </a:p>
                  </a:txBody>
                  <a:tcPr marL="79673" marR="79673" marT="0" marB="0"/>
                </a:tc>
              </a:tr>
              <a:tr h="279135">
                <a:tc>
                  <a:txBody>
                    <a:bodyPr/>
                    <a:lstStyle/>
                    <a:p>
                      <a:pPr>
                        <a:lnSpc>
                          <a:spcPct val="150000"/>
                        </a:lnSpc>
                        <a:spcAft>
                          <a:spcPts val="0"/>
                        </a:spcAft>
                      </a:pPr>
                      <a:r>
                        <a:rPr lang="lv-LV" sz="1200" dirty="0">
                          <a:effectLst/>
                        </a:rPr>
                        <a:t>alfa-linolēnskābe</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33,6</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25-35</a:t>
                      </a:r>
                      <a:endParaRPr lang="lv-LV" sz="1200" dirty="0">
                        <a:effectLst/>
                        <a:latin typeface="Times New Roman"/>
                        <a:ea typeface="Times New Roman"/>
                        <a:cs typeface="Times New Roman"/>
                      </a:endParaRPr>
                    </a:p>
                  </a:txBody>
                  <a:tcPr marL="79673" marR="79673" marT="0" marB="0"/>
                </a:tc>
              </a:tr>
              <a:tr h="274307">
                <a:tc>
                  <a:txBody>
                    <a:bodyPr/>
                    <a:lstStyle/>
                    <a:p>
                      <a:pPr>
                        <a:lnSpc>
                          <a:spcPct val="150000"/>
                        </a:lnSpc>
                        <a:spcAft>
                          <a:spcPts val="0"/>
                        </a:spcAft>
                      </a:pPr>
                      <a:r>
                        <a:rPr lang="lv-LV" sz="1200" dirty="0">
                          <a:effectLst/>
                        </a:rPr>
                        <a:t>cis11,14 un izomēri</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11.6</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Nenosaka</a:t>
                      </a:r>
                      <a:endParaRPr lang="lv-LV" sz="1200" dirty="0">
                        <a:effectLst/>
                        <a:latin typeface="Times New Roman"/>
                        <a:ea typeface="Times New Roman"/>
                        <a:cs typeface="Times New Roman"/>
                      </a:endParaRPr>
                    </a:p>
                  </a:txBody>
                  <a:tcPr marL="79673" marR="79673" marT="0" marB="0"/>
                </a:tc>
              </a:tr>
              <a:tr h="274307">
                <a:tc>
                  <a:txBody>
                    <a:bodyPr/>
                    <a:lstStyle/>
                    <a:p>
                      <a:pPr>
                        <a:lnSpc>
                          <a:spcPct val="150000"/>
                        </a:lnSpc>
                        <a:spcAft>
                          <a:spcPts val="0"/>
                        </a:spcAft>
                      </a:pPr>
                      <a:r>
                        <a:rPr lang="lv-LV" sz="1200" dirty="0">
                          <a:effectLst/>
                        </a:rPr>
                        <a:t>-gamma-linolēskābe</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9,3</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10-15</a:t>
                      </a:r>
                      <a:endParaRPr lang="lv-LV" sz="1200" dirty="0">
                        <a:effectLst/>
                        <a:latin typeface="Times New Roman"/>
                        <a:ea typeface="Times New Roman"/>
                        <a:cs typeface="Times New Roman"/>
                      </a:endParaRPr>
                    </a:p>
                  </a:txBody>
                  <a:tcPr marL="79673" marR="79673" marT="0" marB="0"/>
                </a:tc>
              </a:tr>
              <a:tr h="274307">
                <a:tc>
                  <a:txBody>
                    <a:bodyPr/>
                    <a:lstStyle/>
                    <a:p>
                      <a:pPr>
                        <a:lnSpc>
                          <a:spcPct val="150000"/>
                        </a:lnSpc>
                        <a:spcAft>
                          <a:spcPts val="0"/>
                        </a:spcAft>
                      </a:pPr>
                      <a:r>
                        <a:rPr lang="lv-LV" sz="1200" dirty="0">
                          <a:effectLst/>
                        </a:rPr>
                        <a:t>-</a:t>
                      </a:r>
                      <a:r>
                        <a:rPr lang="lv-LV" sz="1200" dirty="0" err="1">
                          <a:effectLst/>
                        </a:rPr>
                        <a:t>linolskābe</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a:effectLst/>
                        </a:rPr>
                        <a:t>16,6</a:t>
                      </a:r>
                      <a:endParaRPr lang="lv-LV" sz="120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Nenosaka</a:t>
                      </a:r>
                      <a:endParaRPr lang="lv-LV" sz="1200" dirty="0">
                        <a:effectLst/>
                        <a:latin typeface="Times New Roman"/>
                        <a:ea typeface="Times New Roman"/>
                        <a:cs typeface="Times New Roman"/>
                      </a:endParaRPr>
                    </a:p>
                  </a:txBody>
                  <a:tcPr marL="79673" marR="79673" marT="0" marB="0"/>
                </a:tc>
              </a:tr>
            </a:tbl>
          </a:graphicData>
        </a:graphic>
      </p:graphicFrame>
      <p:graphicFrame>
        <p:nvGraphicFramePr>
          <p:cNvPr id="27" name="Picture Placeholder 26"/>
          <p:cNvGraphicFramePr>
            <a:graphicFrameLocks noGrp="1"/>
          </p:cNvGraphicFramePr>
          <p:nvPr>
            <p:ph type="pic" sz="quarter" idx="130"/>
          </p:nvPr>
        </p:nvGraphicFramePr>
        <p:xfrm>
          <a:off x="-10347325" y="33851850"/>
          <a:ext cx="6259513" cy="1376428"/>
        </p:xfrm>
        <a:graphic>
          <a:graphicData uri="http://schemas.openxmlformats.org/drawingml/2006/table">
            <a:tbl>
              <a:tblPr/>
              <a:tblGrid>
                <a:gridCol w="2148595"/>
                <a:gridCol w="2056381"/>
                <a:gridCol w="2054537"/>
              </a:tblGrid>
              <a:tr h="274304">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1" i="0" u="none" strike="noStrike" cap="none" normalizeH="0" baseline="0" smtClean="0">
                          <a:ln>
                            <a:noFill/>
                          </a:ln>
                          <a:solidFill>
                            <a:srgbClr val="17375E"/>
                          </a:solidFill>
                          <a:effectLst/>
                          <a:latin typeface="Times New Roman" pitchFamily="18" charset="0"/>
                          <a:cs typeface="Times New Roman" pitchFamily="18" charset="0"/>
                        </a:rPr>
                        <a:t>Rādītājs</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1" i="0" u="none" strike="noStrike" cap="none" normalizeH="0" baseline="0" smtClean="0">
                          <a:ln>
                            <a:noFill/>
                          </a:ln>
                          <a:solidFill>
                            <a:srgbClr val="17375E"/>
                          </a:solidFill>
                          <a:effectLst/>
                          <a:latin typeface="Times New Roman" pitchFamily="18" charset="0"/>
                          <a:cs typeface="Times New Roman" pitchFamily="18" charset="0"/>
                        </a:rPr>
                        <a:t>Analīžu rezultāts</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1" i="0" u="none" strike="noStrike" cap="none" normalizeH="0" baseline="0" smtClean="0">
                          <a:ln>
                            <a:noFill/>
                          </a:ln>
                          <a:solidFill>
                            <a:srgbClr val="17375E"/>
                          </a:solidFill>
                          <a:effectLst/>
                          <a:latin typeface="Times New Roman" pitchFamily="18" charset="0"/>
                          <a:cs typeface="Times New Roman" pitchFamily="18" charset="0"/>
                        </a:rPr>
                        <a:t>ES standarts</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r>
              <a:tr h="279148">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alfa-linolēnskābe</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33,6</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25-35</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r>
              <a:tr h="274304">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cis11,14 un izomēri</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11.6</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Nenosaka</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r>
              <a:tr h="274304">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-gamma-linolēskābe</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9,3</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10-15</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r>
              <a:tr h="274304">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-linolskābe</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16,6</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Nenosaka</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r>
            </a:tbl>
          </a:graphicData>
        </a:graphic>
      </p:graphicFrame>
      <p:sp>
        <p:nvSpPr>
          <p:cNvPr id="6305" name="Attēla vietturis 3323"/>
          <p:cNvSpPr>
            <a:spLocks noGrp="1" noTextEdit="1"/>
          </p:cNvSpPr>
          <p:nvPr>
            <p:ph type="pic" sz="quarter" idx="131"/>
          </p:nvPr>
        </p:nvSpPr>
        <p:spPr>
          <a:xfrm>
            <a:off x="-10347325" y="33851850"/>
            <a:ext cx="6259512" cy="6650038"/>
          </a:xfrm>
          <a:ln>
            <a:miter lim="800000"/>
            <a:headEnd/>
            <a:tailEnd/>
          </a:ln>
        </p:spPr>
      </p:sp>
      <p:sp>
        <p:nvSpPr>
          <p:cNvPr id="6306" name="Attēla vietturis 3324"/>
          <p:cNvSpPr>
            <a:spLocks noGrp="1" noTextEdit="1"/>
          </p:cNvSpPr>
          <p:nvPr>
            <p:ph type="pic" sz="quarter" idx="132"/>
          </p:nvPr>
        </p:nvSpPr>
        <p:spPr>
          <a:xfrm>
            <a:off x="-10347325" y="33851850"/>
            <a:ext cx="6259512" cy="6650038"/>
          </a:xfrm>
          <a:ln>
            <a:miter lim="800000"/>
            <a:headEnd/>
            <a:tailEnd/>
          </a:ln>
        </p:spPr>
      </p:sp>
      <p:sp>
        <p:nvSpPr>
          <p:cNvPr id="6307" name="Attēla vietturis 3325"/>
          <p:cNvSpPr>
            <a:spLocks noGrp="1" noTextEdit="1"/>
          </p:cNvSpPr>
          <p:nvPr>
            <p:ph type="pic" sz="quarter" idx="133"/>
          </p:nvPr>
        </p:nvSpPr>
        <p:spPr>
          <a:xfrm>
            <a:off x="-10347325" y="33851850"/>
            <a:ext cx="6259512" cy="6650038"/>
          </a:xfrm>
          <a:ln>
            <a:miter lim="800000"/>
            <a:headEnd/>
            <a:tailEnd/>
          </a:ln>
        </p:spPr>
      </p:sp>
      <p:sp>
        <p:nvSpPr>
          <p:cNvPr id="6308" name="Attēla vietturis 3326"/>
          <p:cNvSpPr>
            <a:spLocks noGrp="1" noTextEdit="1"/>
          </p:cNvSpPr>
          <p:nvPr>
            <p:ph type="pic" sz="quarter" idx="134"/>
          </p:nvPr>
        </p:nvSpPr>
        <p:spPr>
          <a:xfrm>
            <a:off x="-10347325" y="33851850"/>
            <a:ext cx="6259512" cy="6650038"/>
          </a:xfrm>
          <a:ln>
            <a:miter lim="800000"/>
            <a:headEnd/>
            <a:tailEnd/>
          </a:ln>
        </p:spPr>
      </p:sp>
      <p:sp>
        <p:nvSpPr>
          <p:cNvPr id="6309" name="Attēla vietturis 3327"/>
          <p:cNvSpPr>
            <a:spLocks noGrp="1" noTextEdit="1"/>
          </p:cNvSpPr>
          <p:nvPr>
            <p:ph type="pic" sz="quarter" idx="135"/>
          </p:nvPr>
        </p:nvSpPr>
        <p:spPr>
          <a:xfrm>
            <a:off x="-10347325" y="33851850"/>
            <a:ext cx="6259512" cy="6650038"/>
          </a:xfrm>
          <a:ln>
            <a:miter lim="800000"/>
            <a:headEnd/>
            <a:tailEnd/>
          </a:ln>
        </p:spPr>
      </p:sp>
      <p:sp>
        <p:nvSpPr>
          <p:cNvPr id="3329" name="Teksta vietturis 3328"/>
          <p:cNvSpPr>
            <a:spLocks noGrp="1"/>
          </p:cNvSpPr>
          <p:nvPr>
            <p:ph type="body" sz="quarter" idx="136"/>
          </p:nvPr>
        </p:nvSpPr>
        <p:spPr>
          <a:xfrm>
            <a:off x="-14598650" y="25217438"/>
            <a:ext cx="14352587" cy="781050"/>
          </a:xfrm>
        </p:spPr>
        <p:txBody>
          <a:bodyPr/>
          <a:lstStyle/>
          <a:p>
            <a:pPr>
              <a:buFont typeface="Arial" charset="0"/>
              <a:buNone/>
              <a:defRPr/>
            </a:pPr>
            <a:endParaRPr lang="lv-LV"/>
          </a:p>
        </p:txBody>
      </p:sp>
      <p:sp>
        <p:nvSpPr>
          <p:cNvPr id="3330" name="Teksta vietturis 3329"/>
          <p:cNvSpPr>
            <a:spLocks noGrp="1"/>
          </p:cNvSpPr>
          <p:nvPr>
            <p:ph type="body" sz="quarter" idx="137"/>
          </p:nvPr>
        </p:nvSpPr>
        <p:spPr>
          <a:xfrm>
            <a:off x="-14598650" y="25217438"/>
            <a:ext cx="14352587" cy="781050"/>
          </a:xfrm>
        </p:spPr>
        <p:txBody>
          <a:bodyPr/>
          <a:lstStyle/>
          <a:p>
            <a:pPr>
              <a:buFont typeface="Arial" charset="0"/>
              <a:buNone/>
              <a:defRPr/>
            </a:pPr>
            <a:endParaRPr lang="lv-LV"/>
          </a:p>
        </p:txBody>
      </p:sp>
      <p:sp>
        <p:nvSpPr>
          <p:cNvPr id="3331" name="Teksta vietturis 3330"/>
          <p:cNvSpPr>
            <a:spLocks noGrp="1"/>
          </p:cNvSpPr>
          <p:nvPr>
            <p:ph type="body" sz="quarter" idx="138"/>
          </p:nvPr>
        </p:nvSpPr>
        <p:spPr>
          <a:xfrm>
            <a:off x="-14598650" y="25217438"/>
            <a:ext cx="14352587" cy="781050"/>
          </a:xfrm>
        </p:spPr>
        <p:txBody>
          <a:bodyPr/>
          <a:lstStyle/>
          <a:p>
            <a:pPr>
              <a:buFont typeface="Arial" charset="0"/>
              <a:buNone/>
              <a:defRPr/>
            </a:pPr>
            <a:endParaRPr lang="lv-LV"/>
          </a:p>
        </p:txBody>
      </p:sp>
      <p:sp>
        <p:nvSpPr>
          <p:cNvPr id="3332" name="Teksta vietturis 3331"/>
          <p:cNvSpPr>
            <a:spLocks noGrp="1"/>
          </p:cNvSpPr>
          <p:nvPr>
            <p:ph type="body" sz="quarter" idx="139"/>
          </p:nvPr>
        </p:nvSpPr>
        <p:spPr>
          <a:xfrm>
            <a:off x="-14598650" y="25217438"/>
            <a:ext cx="14352587" cy="781050"/>
          </a:xfrm>
        </p:spPr>
        <p:txBody>
          <a:bodyPr/>
          <a:lstStyle/>
          <a:p>
            <a:pPr>
              <a:buFont typeface="Arial" charset="0"/>
              <a:buNone/>
              <a:defRPr/>
            </a:pPr>
            <a:endParaRPr lang="lv-LV"/>
          </a:p>
        </p:txBody>
      </p:sp>
      <p:sp>
        <p:nvSpPr>
          <p:cNvPr id="3333" name="Teksta vietturis 3332"/>
          <p:cNvSpPr>
            <a:spLocks noGrp="1"/>
          </p:cNvSpPr>
          <p:nvPr>
            <p:ph type="body" sz="quarter" idx="140"/>
          </p:nvPr>
        </p:nvSpPr>
        <p:spPr>
          <a:xfrm>
            <a:off x="-14598650" y="25217438"/>
            <a:ext cx="14352587" cy="781050"/>
          </a:xfrm>
        </p:spPr>
        <p:txBody>
          <a:bodyPr/>
          <a:lstStyle/>
          <a:p>
            <a:pPr>
              <a:buFont typeface="Arial" charset="0"/>
              <a:buNone/>
              <a:defRPr/>
            </a:pPr>
            <a:endParaRPr lang="lv-LV"/>
          </a:p>
        </p:txBody>
      </p:sp>
      <p:sp>
        <p:nvSpPr>
          <p:cNvPr id="3334" name="Teksta vietturis 3333"/>
          <p:cNvSpPr>
            <a:spLocks noGrp="1"/>
          </p:cNvSpPr>
          <p:nvPr>
            <p:ph type="body" sz="quarter" idx="141"/>
          </p:nvPr>
        </p:nvSpPr>
        <p:spPr>
          <a:xfrm>
            <a:off x="-14598650" y="25217438"/>
            <a:ext cx="14352587" cy="781050"/>
          </a:xfrm>
        </p:spPr>
        <p:txBody>
          <a:bodyPr/>
          <a:lstStyle/>
          <a:p>
            <a:pPr>
              <a:buFont typeface="Arial" charset="0"/>
              <a:buNone/>
              <a:defRPr/>
            </a:pPr>
            <a:endParaRPr lang="lv-LV"/>
          </a:p>
        </p:txBody>
      </p:sp>
      <p:sp>
        <p:nvSpPr>
          <p:cNvPr id="3335" name="Teksta vietturis 3334"/>
          <p:cNvSpPr>
            <a:spLocks noGrp="1"/>
          </p:cNvSpPr>
          <p:nvPr>
            <p:ph type="body" sz="quarter" idx="142"/>
          </p:nvPr>
        </p:nvSpPr>
        <p:spPr>
          <a:xfrm>
            <a:off x="-14598650" y="25217438"/>
            <a:ext cx="14352587" cy="781050"/>
          </a:xfrm>
        </p:spPr>
        <p:txBody>
          <a:bodyPr/>
          <a:lstStyle/>
          <a:p>
            <a:pPr>
              <a:buFont typeface="Arial" charset="0"/>
              <a:buNone/>
              <a:defRPr/>
            </a:pPr>
            <a:endParaRPr lang="lv-LV"/>
          </a:p>
        </p:txBody>
      </p:sp>
      <p:sp>
        <p:nvSpPr>
          <p:cNvPr id="3336" name="Teksta vietturis 3335"/>
          <p:cNvSpPr>
            <a:spLocks noGrp="1"/>
          </p:cNvSpPr>
          <p:nvPr>
            <p:ph type="body" sz="quarter" idx="143"/>
          </p:nvPr>
        </p:nvSpPr>
        <p:spPr>
          <a:xfrm>
            <a:off x="-14598650" y="25217438"/>
            <a:ext cx="14352587" cy="781050"/>
          </a:xfrm>
        </p:spPr>
        <p:txBody>
          <a:bodyPr/>
          <a:lstStyle/>
          <a:p>
            <a:pPr>
              <a:buFont typeface="Arial" charset="0"/>
              <a:buNone/>
              <a:defRPr/>
            </a:pPr>
            <a:endParaRPr lang="lv-LV"/>
          </a:p>
        </p:txBody>
      </p:sp>
      <p:sp>
        <p:nvSpPr>
          <p:cNvPr id="3337" name="Teksta vietturis 3336"/>
          <p:cNvSpPr>
            <a:spLocks noGrp="1"/>
          </p:cNvSpPr>
          <p:nvPr>
            <p:ph type="body" sz="quarter" idx="144"/>
          </p:nvPr>
        </p:nvSpPr>
        <p:spPr>
          <a:xfrm>
            <a:off x="-14598650" y="25217438"/>
            <a:ext cx="14352587" cy="781050"/>
          </a:xfrm>
        </p:spPr>
        <p:txBody>
          <a:bodyPr/>
          <a:lstStyle/>
          <a:p>
            <a:pPr>
              <a:buFont typeface="Arial" charset="0"/>
              <a:buNone/>
              <a:defRPr/>
            </a:pPr>
            <a:endParaRPr lang="lv-LV"/>
          </a:p>
        </p:txBody>
      </p:sp>
      <p:sp>
        <p:nvSpPr>
          <p:cNvPr id="3338" name="Teksta vietturis 3337"/>
          <p:cNvSpPr>
            <a:spLocks noGrp="1"/>
          </p:cNvSpPr>
          <p:nvPr>
            <p:ph type="body" sz="quarter" idx="145"/>
          </p:nvPr>
        </p:nvSpPr>
        <p:spPr>
          <a:xfrm>
            <a:off x="-14598650" y="25217438"/>
            <a:ext cx="14352587" cy="781050"/>
          </a:xfrm>
        </p:spPr>
        <p:txBody>
          <a:bodyPr/>
          <a:lstStyle/>
          <a:p>
            <a:pPr>
              <a:buFont typeface="Arial" charset="0"/>
              <a:buNone/>
              <a:defRPr/>
            </a:pPr>
            <a:endParaRPr lang="lv-LV"/>
          </a:p>
        </p:txBody>
      </p:sp>
      <p:sp>
        <p:nvSpPr>
          <p:cNvPr id="3339" name="Teksta vietturis 3338"/>
          <p:cNvSpPr>
            <a:spLocks noGrp="1"/>
          </p:cNvSpPr>
          <p:nvPr>
            <p:ph type="body" sz="quarter" idx="146"/>
          </p:nvPr>
        </p:nvSpPr>
        <p:spPr>
          <a:xfrm>
            <a:off x="-14598650" y="25217438"/>
            <a:ext cx="14352587" cy="781050"/>
          </a:xfrm>
        </p:spPr>
        <p:txBody>
          <a:bodyPr/>
          <a:lstStyle/>
          <a:p>
            <a:pPr>
              <a:buFont typeface="Arial" charset="0"/>
              <a:buNone/>
              <a:defRPr/>
            </a:pPr>
            <a:endParaRPr lang="lv-LV"/>
          </a:p>
        </p:txBody>
      </p:sp>
      <p:sp>
        <p:nvSpPr>
          <p:cNvPr id="3340" name="Teksta vietturis 3339"/>
          <p:cNvSpPr>
            <a:spLocks noGrp="1"/>
          </p:cNvSpPr>
          <p:nvPr>
            <p:ph type="body" sz="quarter" idx="147"/>
          </p:nvPr>
        </p:nvSpPr>
        <p:spPr>
          <a:xfrm>
            <a:off x="-14598650" y="25217438"/>
            <a:ext cx="14352587" cy="781050"/>
          </a:xfrm>
        </p:spPr>
        <p:txBody>
          <a:bodyPr/>
          <a:lstStyle/>
          <a:p>
            <a:pPr>
              <a:buFont typeface="Arial" charset="0"/>
              <a:buNone/>
              <a:defRPr/>
            </a:pPr>
            <a:endParaRPr lang="lv-LV"/>
          </a:p>
        </p:txBody>
      </p:sp>
      <p:sp>
        <p:nvSpPr>
          <p:cNvPr id="3341" name="Teksta vietturis 3340"/>
          <p:cNvSpPr>
            <a:spLocks noGrp="1"/>
          </p:cNvSpPr>
          <p:nvPr>
            <p:ph type="body" sz="quarter" idx="148"/>
          </p:nvPr>
        </p:nvSpPr>
        <p:spPr>
          <a:xfrm>
            <a:off x="-14598650" y="25217438"/>
            <a:ext cx="14352587" cy="781050"/>
          </a:xfrm>
        </p:spPr>
        <p:txBody>
          <a:bodyPr/>
          <a:lstStyle/>
          <a:p>
            <a:pPr>
              <a:buFont typeface="Arial" charset="0"/>
              <a:buNone/>
              <a:defRPr/>
            </a:pPr>
            <a:endParaRPr lang="lv-LV"/>
          </a:p>
        </p:txBody>
      </p:sp>
      <p:sp>
        <p:nvSpPr>
          <p:cNvPr id="3342" name="Teksta vietturis 3341"/>
          <p:cNvSpPr>
            <a:spLocks noGrp="1"/>
          </p:cNvSpPr>
          <p:nvPr>
            <p:ph type="body" sz="quarter" idx="149"/>
          </p:nvPr>
        </p:nvSpPr>
        <p:spPr>
          <a:xfrm>
            <a:off x="-14598650" y="25217438"/>
            <a:ext cx="14352587" cy="781050"/>
          </a:xfrm>
        </p:spPr>
        <p:txBody>
          <a:bodyPr/>
          <a:lstStyle/>
          <a:p>
            <a:pPr>
              <a:buFont typeface="Arial" charset="0"/>
              <a:buNone/>
              <a:defRPr/>
            </a:pPr>
            <a:endParaRPr lang="lv-LV"/>
          </a:p>
        </p:txBody>
      </p:sp>
      <p:sp>
        <p:nvSpPr>
          <p:cNvPr id="3345" name="Teksta vietturis 3344"/>
          <p:cNvSpPr>
            <a:spLocks noGrp="1"/>
          </p:cNvSpPr>
          <p:nvPr>
            <p:ph type="body" sz="quarter" idx="153"/>
          </p:nvPr>
        </p:nvSpPr>
        <p:spPr>
          <a:xfrm>
            <a:off x="4943475" y="1462088"/>
            <a:ext cx="19692938" cy="2035175"/>
          </a:xfrm>
        </p:spPr>
        <p:txBody>
          <a:bodyPr>
            <a:normAutofit fontScale="70000" lnSpcReduction="20000"/>
          </a:bodyPr>
          <a:lstStyle/>
          <a:p>
            <a:pPr>
              <a:defRPr/>
            </a:pPr>
            <a:r>
              <a:rPr lang="lv-LV" sz="22000" dirty="0" smtClean="0"/>
              <a:t>Sadarbības iespējas</a:t>
            </a:r>
            <a:endParaRPr lang="lv-LV" sz="16500" dirty="0"/>
          </a:p>
        </p:txBody>
      </p:sp>
      <p:pic>
        <p:nvPicPr>
          <p:cNvPr id="6325" name="Picture 2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7438" y="1462088"/>
            <a:ext cx="2473325" cy="292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26" name="Picture 65"/>
          <p:cNvPicPr>
            <a:picLocks noGrp="1" noChangeAspect="1" noChangeArrowheads="1"/>
          </p:cNvPicPr>
          <p:nvPr>
            <p:ph type="pic" sz="quarter" idx="18"/>
          </p:nvPr>
        </p:nvPicPr>
        <p:blipFill>
          <a:blip r:embed="rId3">
            <a:extLst>
              <a:ext uri="{28A0092B-C50C-407E-A947-70E740481C1C}">
                <a14:useLocalDpi xmlns:a14="http://schemas.microsoft.com/office/drawing/2010/main" val="0"/>
              </a:ext>
            </a:extLst>
          </a:blip>
          <a:srcRect l="18536" r="18536"/>
          <a:stretch>
            <a:fillRect/>
          </a:stretch>
        </p:blipFill>
        <p:spPr>
          <a:xfrm>
            <a:off x="25204738" y="1531938"/>
            <a:ext cx="2689225" cy="2886075"/>
          </a:xfrm>
          <a:noFill/>
        </p:spPr>
      </p:pic>
      <p:pic>
        <p:nvPicPr>
          <p:cNvPr id="6327" name="Picture 3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97038" y="21723350"/>
            <a:ext cx="3533775" cy="49244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28" name="Picture 3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14475" y="19553238"/>
            <a:ext cx="5086350" cy="6248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29" name="Picture 32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253238" y="18326100"/>
            <a:ext cx="5210175" cy="711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30" name="Picture 32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399413" y="19457988"/>
            <a:ext cx="5095875"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31" name="Picture 33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158113" y="4651375"/>
            <a:ext cx="5029200" cy="7466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ksta vietturis 10"/>
          <p:cNvSpPr>
            <a:spLocks noGrp="1"/>
          </p:cNvSpPr>
          <p:nvPr>
            <p:ph type="body" sz="quarter" idx="151"/>
          </p:nvPr>
        </p:nvSpPr>
        <p:spPr>
          <a:xfrm>
            <a:off x="3900488" y="3541713"/>
            <a:ext cx="22093237" cy="1863725"/>
          </a:xfrm>
        </p:spPr>
        <p:txBody>
          <a:bodyPr/>
          <a:lstStyle/>
          <a:p>
            <a:pPr>
              <a:defRPr/>
            </a:pPr>
            <a:r>
              <a:rPr lang="lv-LV" dirty="0" smtClean="0"/>
              <a:t>Starpdisciplinārās stundas, AS</a:t>
            </a:r>
            <a:endParaRPr lang="lv-LV" dirty="0"/>
          </a:p>
        </p:txBody>
      </p:sp>
      <p:pic>
        <p:nvPicPr>
          <p:cNvPr id="6342" name="Picture 19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42794" y="6164263"/>
            <a:ext cx="7924800" cy="595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43" name="Picture 19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46263" y="12193334"/>
            <a:ext cx="7915275" cy="597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44" name="Picture 2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46263" y="18298288"/>
            <a:ext cx="7915275" cy="592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45" name="Picture 20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46263" y="30431996"/>
            <a:ext cx="790575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46" name="Picture 20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846263" y="24355617"/>
            <a:ext cx="790575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47" name="Picture 20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46263" y="36508374"/>
            <a:ext cx="7905750" cy="590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49" name="Picture 20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1233151" y="12179999"/>
            <a:ext cx="7896225"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50" name="Picture 20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195051" y="18252568"/>
            <a:ext cx="7934325" cy="595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51" name="Picture 20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1223626" y="24334662"/>
            <a:ext cx="7905750" cy="593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52" name="Picture 20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1214101" y="30397706"/>
            <a:ext cx="7915275" cy="595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53" name="Picture 20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214101" y="36479799"/>
            <a:ext cx="7915275" cy="593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54" name="Picture 2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0581937" y="6107430"/>
            <a:ext cx="7915275" cy="595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55" name="Picture 2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0581937" y="12170588"/>
            <a:ext cx="7896225"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56" name="Picture 21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0581937" y="18224221"/>
            <a:ext cx="7915275"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57" name="Picture 213"/>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0581937" y="24277854"/>
            <a:ext cx="79248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58" name="Picture 214"/>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0581937" y="30331487"/>
            <a:ext cx="7915275" cy="593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59" name="Picture 215"/>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0581937" y="36375596"/>
            <a:ext cx="7915275" cy="595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61" name="Picture 217"/>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1222038" y="6107430"/>
            <a:ext cx="7905750" cy="591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aisnstūris ar noapaļotiem stūriem 61"/>
          <p:cNvSpPr/>
          <p:nvPr/>
        </p:nvSpPr>
        <p:spPr>
          <a:xfrm>
            <a:off x="623888" y="866775"/>
            <a:ext cx="29075062" cy="4157663"/>
          </a:xfrm>
          <a:prstGeom prst="roundRect">
            <a:avLst/>
          </a:prstGeom>
          <a:solidFill>
            <a:schemeClr val="accent1">
              <a:alpha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a:p>
        </p:txBody>
      </p:sp>
      <p:sp>
        <p:nvSpPr>
          <p:cNvPr id="3311" name="Teksta vietturis 3310"/>
          <p:cNvSpPr>
            <a:spLocks noGrp="1"/>
          </p:cNvSpPr>
          <p:nvPr>
            <p:ph type="body" sz="quarter" idx="95"/>
          </p:nvPr>
        </p:nvSpPr>
        <p:spPr>
          <a:xfrm>
            <a:off x="-14598650" y="25217438"/>
            <a:ext cx="14352587" cy="781050"/>
          </a:xfrm>
        </p:spPr>
        <p:txBody>
          <a:bodyPr/>
          <a:lstStyle/>
          <a:p>
            <a:pPr>
              <a:buFont typeface="Arial" charset="0"/>
              <a:buNone/>
              <a:defRPr/>
            </a:pPr>
            <a:endParaRPr lang="lv-LV"/>
          </a:p>
        </p:txBody>
      </p:sp>
      <p:sp>
        <p:nvSpPr>
          <p:cNvPr id="3313" name="Teksta vietturis 3312"/>
          <p:cNvSpPr>
            <a:spLocks noGrp="1"/>
          </p:cNvSpPr>
          <p:nvPr>
            <p:ph type="body" sz="quarter" idx="107"/>
          </p:nvPr>
        </p:nvSpPr>
        <p:spPr>
          <a:xfrm>
            <a:off x="-14598650" y="29095700"/>
            <a:ext cx="14365287" cy="882650"/>
          </a:xfrm>
        </p:spPr>
        <p:txBody>
          <a:bodyPr/>
          <a:lstStyle/>
          <a:p>
            <a:pPr>
              <a:buFont typeface="Arial" charset="0"/>
              <a:buNone/>
              <a:defRPr/>
            </a:pPr>
            <a:endParaRPr lang="lv-LV"/>
          </a:p>
        </p:txBody>
      </p:sp>
      <p:sp>
        <p:nvSpPr>
          <p:cNvPr id="3314" name="Teksta vietturis 3313"/>
          <p:cNvSpPr>
            <a:spLocks noGrp="1"/>
          </p:cNvSpPr>
          <p:nvPr>
            <p:ph type="body" sz="quarter" idx="116"/>
          </p:nvPr>
        </p:nvSpPr>
        <p:spPr>
          <a:xfrm>
            <a:off x="-14598650" y="29095700"/>
            <a:ext cx="14365287" cy="882650"/>
          </a:xfrm>
        </p:spPr>
        <p:txBody>
          <a:bodyPr/>
          <a:lstStyle/>
          <a:p>
            <a:pPr>
              <a:buFont typeface="Arial" charset="0"/>
              <a:buNone/>
              <a:defRPr/>
            </a:pPr>
            <a:endParaRPr lang="lv-LV"/>
          </a:p>
        </p:txBody>
      </p:sp>
      <p:sp>
        <p:nvSpPr>
          <p:cNvPr id="3315" name="Teksta vietturis 3314"/>
          <p:cNvSpPr>
            <a:spLocks noGrp="1"/>
          </p:cNvSpPr>
          <p:nvPr>
            <p:ph type="body" sz="quarter" idx="117"/>
          </p:nvPr>
        </p:nvSpPr>
        <p:spPr>
          <a:xfrm>
            <a:off x="-14598650" y="29095700"/>
            <a:ext cx="14365287" cy="882650"/>
          </a:xfrm>
        </p:spPr>
        <p:txBody>
          <a:bodyPr/>
          <a:lstStyle/>
          <a:p>
            <a:pPr>
              <a:buFont typeface="Arial" charset="0"/>
              <a:buNone/>
              <a:defRPr/>
            </a:pPr>
            <a:endParaRPr lang="lv-LV"/>
          </a:p>
        </p:txBody>
      </p:sp>
      <p:sp>
        <p:nvSpPr>
          <p:cNvPr id="3316" name="Teksta vietturis 3315"/>
          <p:cNvSpPr>
            <a:spLocks noGrp="1"/>
          </p:cNvSpPr>
          <p:nvPr>
            <p:ph type="body" sz="quarter" idx="118"/>
          </p:nvPr>
        </p:nvSpPr>
        <p:spPr>
          <a:xfrm>
            <a:off x="-14598650" y="29095700"/>
            <a:ext cx="14365287" cy="882650"/>
          </a:xfrm>
        </p:spPr>
        <p:txBody>
          <a:bodyPr/>
          <a:lstStyle/>
          <a:p>
            <a:pPr>
              <a:buFont typeface="Arial" charset="0"/>
              <a:buNone/>
              <a:defRPr/>
            </a:pPr>
            <a:endParaRPr lang="lv-LV"/>
          </a:p>
        </p:txBody>
      </p:sp>
      <p:sp>
        <p:nvSpPr>
          <p:cNvPr id="3317" name="Teksta vietturis 3316"/>
          <p:cNvSpPr>
            <a:spLocks noGrp="1"/>
          </p:cNvSpPr>
          <p:nvPr>
            <p:ph type="body" sz="quarter" idx="119"/>
          </p:nvPr>
        </p:nvSpPr>
        <p:spPr>
          <a:xfrm>
            <a:off x="-14598650" y="29095700"/>
            <a:ext cx="14365287" cy="882650"/>
          </a:xfrm>
        </p:spPr>
        <p:txBody>
          <a:bodyPr/>
          <a:lstStyle/>
          <a:p>
            <a:pPr>
              <a:buFont typeface="Arial" charset="0"/>
              <a:buNone/>
              <a:defRPr/>
            </a:pPr>
            <a:endParaRPr lang="lv-LV"/>
          </a:p>
        </p:txBody>
      </p:sp>
      <p:sp>
        <p:nvSpPr>
          <p:cNvPr id="3318" name="Teksta vietturis 3317"/>
          <p:cNvSpPr>
            <a:spLocks noGrp="1"/>
          </p:cNvSpPr>
          <p:nvPr>
            <p:ph type="body" sz="quarter" idx="120"/>
          </p:nvPr>
        </p:nvSpPr>
        <p:spPr>
          <a:xfrm>
            <a:off x="-14598650" y="29095700"/>
            <a:ext cx="14365287" cy="882650"/>
          </a:xfrm>
        </p:spPr>
        <p:txBody>
          <a:bodyPr/>
          <a:lstStyle/>
          <a:p>
            <a:pPr>
              <a:buFont typeface="Arial" charset="0"/>
              <a:buNone/>
              <a:defRPr/>
            </a:pPr>
            <a:endParaRPr lang="lv-LV"/>
          </a:p>
        </p:txBody>
      </p:sp>
      <p:sp>
        <p:nvSpPr>
          <p:cNvPr id="3319" name="Teksta vietturis 3318"/>
          <p:cNvSpPr>
            <a:spLocks noGrp="1"/>
          </p:cNvSpPr>
          <p:nvPr>
            <p:ph type="body" sz="quarter" idx="121"/>
          </p:nvPr>
        </p:nvSpPr>
        <p:spPr>
          <a:xfrm>
            <a:off x="-14598650" y="29095700"/>
            <a:ext cx="14365287" cy="882650"/>
          </a:xfrm>
        </p:spPr>
        <p:txBody>
          <a:bodyPr/>
          <a:lstStyle/>
          <a:p>
            <a:pPr>
              <a:buFont typeface="Arial" charset="0"/>
              <a:buNone/>
              <a:defRPr/>
            </a:pPr>
            <a:endParaRPr lang="lv-LV"/>
          </a:p>
        </p:txBody>
      </p:sp>
      <p:sp>
        <p:nvSpPr>
          <p:cNvPr id="3320" name="Teksta vietturis 3319"/>
          <p:cNvSpPr>
            <a:spLocks noGrp="1"/>
          </p:cNvSpPr>
          <p:nvPr>
            <p:ph type="body" sz="quarter" idx="122"/>
          </p:nvPr>
        </p:nvSpPr>
        <p:spPr>
          <a:xfrm>
            <a:off x="-14598650" y="29095700"/>
            <a:ext cx="14365287" cy="882650"/>
          </a:xfrm>
        </p:spPr>
        <p:txBody>
          <a:bodyPr/>
          <a:lstStyle/>
          <a:p>
            <a:pPr>
              <a:buFont typeface="Arial" charset="0"/>
              <a:buNone/>
              <a:defRPr/>
            </a:pPr>
            <a:endParaRPr lang="lv-LV"/>
          </a:p>
        </p:txBody>
      </p:sp>
      <p:sp>
        <p:nvSpPr>
          <p:cNvPr id="3321" name="Teksta vietturis 3320"/>
          <p:cNvSpPr>
            <a:spLocks noGrp="1"/>
          </p:cNvSpPr>
          <p:nvPr>
            <p:ph type="body" sz="quarter" idx="123"/>
          </p:nvPr>
        </p:nvSpPr>
        <p:spPr>
          <a:xfrm>
            <a:off x="-14598650" y="29095700"/>
            <a:ext cx="14365287" cy="882650"/>
          </a:xfrm>
        </p:spPr>
        <p:txBody>
          <a:bodyPr/>
          <a:lstStyle/>
          <a:p>
            <a:pPr>
              <a:buFont typeface="Arial" charset="0"/>
              <a:buNone/>
              <a:defRPr/>
            </a:pPr>
            <a:endParaRPr lang="lv-LV"/>
          </a:p>
        </p:txBody>
      </p:sp>
      <p:sp>
        <p:nvSpPr>
          <p:cNvPr id="3322" name="Teksta vietturis 3321"/>
          <p:cNvSpPr>
            <a:spLocks noGrp="1"/>
          </p:cNvSpPr>
          <p:nvPr>
            <p:ph type="body" sz="quarter" idx="124"/>
          </p:nvPr>
        </p:nvSpPr>
        <p:spPr>
          <a:xfrm>
            <a:off x="-14598650" y="29095700"/>
            <a:ext cx="14365287" cy="882650"/>
          </a:xfrm>
        </p:spPr>
        <p:txBody>
          <a:bodyPr/>
          <a:lstStyle/>
          <a:p>
            <a:pPr>
              <a:buFont typeface="Arial" charset="0"/>
              <a:buNone/>
              <a:defRPr/>
            </a:pPr>
            <a:endParaRPr lang="lv-LV"/>
          </a:p>
        </p:txBody>
      </p:sp>
      <p:sp>
        <p:nvSpPr>
          <p:cNvPr id="3323" name="Teksta vietturis 3322"/>
          <p:cNvSpPr>
            <a:spLocks noGrp="1"/>
          </p:cNvSpPr>
          <p:nvPr>
            <p:ph type="body" sz="quarter" idx="125"/>
          </p:nvPr>
        </p:nvSpPr>
        <p:spPr>
          <a:xfrm>
            <a:off x="-14598650" y="29095700"/>
            <a:ext cx="14365287" cy="882650"/>
          </a:xfrm>
        </p:spPr>
        <p:txBody>
          <a:bodyPr/>
          <a:lstStyle/>
          <a:p>
            <a:pPr>
              <a:buFont typeface="Arial" charset="0"/>
              <a:buNone/>
              <a:defRPr/>
            </a:pPr>
            <a:endParaRPr lang="lv-LV"/>
          </a:p>
        </p:txBody>
      </p:sp>
      <p:graphicFrame>
        <p:nvGraphicFramePr>
          <p:cNvPr id="3" name="Picture Placeholder 2"/>
          <p:cNvGraphicFramePr>
            <a:graphicFrameLocks noGrp="1"/>
          </p:cNvGraphicFramePr>
          <p:nvPr>
            <p:ph type="pic" sz="quarter" idx="115"/>
          </p:nvPr>
        </p:nvGraphicFramePr>
        <p:xfrm>
          <a:off x="-10347325" y="33851850"/>
          <a:ext cx="6259513" cy="1376415"/>
        </p:xfrm>
        <a:graphic>
          <a:graphicData uri="http://schemas.openxmlformats.org/drawingml/2006/table">
            <a:tbl>
              <a:tblPr firstRow="1" firstCol="1" bandRow="1">
                <a:tableStyleId>{5C22544A-7EE6-4342-B048-85BDC9FD1C3A}</a:tableStyleId>
              </a:tblPr>
              <a:tblGrid>
                <a:gridCol w="2147489"/>
                <a:gridCol w="2056012"/>
                <a:gridCol w="2056012"/>
              </a:tblGrid>
              <a:tr h="274307">
                <a:tc>
                  <a:txBody>
                    <a:bodyPr/>
                    <a:lstStyle/>
                    <a:p>
                      <a:pPr algn="ctr">
                        <a:lnSpc>
                          <a:spcPct val="150000"/>
                        </a:lnSpc>
                        <a:spcAft>
                          <a:spcPts val="0"/>
                        </a:spcAft>
                      </a:pPr>
                      <a:r>
                        <a:rPr lang="lv-LV" sz="1200" dirty="0">
                          <a:effectLst/>
                        </a:rPr>
                        <a:t>Rādītājs</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Analīžu rezultāts</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ES standarts</a:t>
                      </a:r>
                      <a:endParaRPr lang="lv-LV" sz="1200" dirty="0">
                        <a:effectLst/>
                        <a:latin typeface="Times New Roman"/>
                        <a:ea typeface="Times New Roman"/>
                        <a:cs typeface="Times New Roman"/>
                      </a:endParaRPr>
                    </a:p>
                  </a:txBody>
                  <a:tcPr marL="79673" marR="79673" marT="0" marB="0"/>
                </a:tc>
              </a:tr>
              <a:tr h="279135">
                <a:tc>
                  <a:txBody>
                    <a:bodyPr/>
                    <a:lstStyle/>
                    <a:p>
                      <a:pPr>
                        <a:lnSpc>
                          <a:spcPct val="150000"/>
                        </a:lnSpc>
                        <a:spcAft>
                          <a:spcPts val="0"/>
                        </a:spcAft>
                      </a:pPr>
                      <a:r>
                        <a:rPr lang="lv-LV" sz="1200" dirty="0">
                          <a:effectLst/>
                        </a:rPr>
                        <a:t>alfa-linolēnskābe</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33,6</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25-35</a:t>
                      </a:r>
                      <a:endParaRPr lang="lv-LV" sz="1200" dirty="0">
                        <a:effectLst/>
                        <a:latin typeface="Times New Roman"/>
                        <a:ea typeface="Times New Roman"/>
                        <a:cs typeface="Times New Roman"/>
                      </a:endParaRPr>
                    </a:p>
                  </a:txBody>
                  <a:tcPr marL="79673" marR="79673" marT="0" marB="0"/>
                </a:tc>
              </a:tr>
              <a:tr h="274307">
                <a:tc>
                  <a:txBody>
                    <a:bodyPr/>
                    <a:lstStyle/>
                    <a:p>
                      <a:pPr>
                        <a:lnSpc>
                          <a:spcPct val="150000"/>
                        </a:lnSpc>
                        <a:spcAft>
                          <a:spcPts val="0"/>
                        </a:spcAft>
                      </a:pPr>
                      <a:r>
                        <a:rPr lang="lv-LV" sz="1200" dirty="0">
                          <a:effectLst/>
                        </a:rPr>
                        <a:t>cis11,14 un izomēri</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11.6</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Nenosaka</a:t>
                      </a:r>
                      <a:endParaRPr lang="lv-LV" sz="1200" dirty="0">
                        <a:effectLst/>
                        <a:latin typeface="Times New Roman"/>
                        <a:ea typeface="Times New Roman"/>
                        <a:cs typeface="Times New Roman"/>
                      </a:endParaRPr>
                    </a:p>
                  </a:txBody>
                  <a:tcPr marL="79673" marR="79673" marT="0" marB="0"/>
                </a:tc>
              </a:tr>
              <a:tr h="274307">
                <a:tc>
                  <a:txBody>
                    <a:bodyPr/>
                    <a:lstStyle/>
                    <a:p>
                      <a:pPr>
                        <a:lnSpc>
                          <a:spcPct val="150000"/>
                        </a:lnSpc>
                        <a:spcAft>
                          <a:spcPts val="0"/>
                        </a:spcAft>
                      </a:pPr>
                      <a:r>
                        <a:rPr lang="lv-LV" sz="1200" dirty="0">
                          <a:effectLst/>
                        </a:rPr>
                        <a:t>-gamma-linolēskābe</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9,3</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10-15</a:t>
                      </a:r>
                      <a:endParaRPr lang="lv-LV" sz="1200" dirty="0">
                        <a:effectLst/>
                        <a:latin typeface="Times New Roman"/>
                        <a:ea typeface="Times New Roman"/>
                        <a:cs typeface="Times New Roman"/>
                      </a:endParaRPr>
                    </a:p>
                  </a:txBody>
                  <a:tcPr marL="79673" marR="79673" marT="0" marB="0"/>
                </a:tc>
              </a:tr>
              <a:tr h="274307">
                <a:tc>
                  <a:txBody>
                    <a:bodyPr/>
                    <a:lstStyle/>
                    <a:p>
                      <a:pPr>
                        <a:lnSpc>
                          <a:spcPct val="150000"/>
                        </a:lnSpc>
                        <a:spcAft>
                          <a:spcPts val="0"/>
                        </a:spcAft>
                      </a:pPr>
                      <a:r>
                        <a:rPr lang="lv-LV" sz="1200" dirty="0">
                          <a:effectLst/>
                        </a:rPr>
                        <a:t>-linolskābe</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16,6</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Nenosaka</a:t>
                      </a:r>
                      <a:endParaRPr lang="lv-LV" sz="1200" dirty="0">
                        <a:effectLst/>
                        <a:latin typeface="Times New Roman"/>
                        <a:ea typeface="Times New Roman"/>
                        <a:cs typeface="Times New Roman"/>
                      </a:endParaRPr>
                    </a:p>
                  </a:txBody>
                  <a:tcPr marL="79673" marR="79673" marT="0" marB="0"/>
                </a:tc>
              </a:tr>
            </a:tbl>
          </a:graphicData>
        </a:graphic>
      </p:graphicFrame>
      <p:graphicFrame>
        <p:nvGraphicFramePr>
          <p:cNvPr id="4" name="Picture Placeholder 3"/>
          <p:cNvGraphicFramePr>
            <a:graphicFrameLocks noGrp="1"/>
          </p:cNvGraphicFramePr>
          <p:nvPr>
            <p:ph type="pic" sz="quarter" idx="126"/>
          </p:nvPr>
        </p:nvGraphicFramePr>
        <p:xfrm>
          <a:off x="-10347325" y="33851850"/>
          <a:ext cx="6259513" cy="1828800"/>
        </p:xfrm>
        <a:graphic>
          <a:graphicData uri="http://schemas.openxmlformats.org/drawingml/2006/table">
            <a:tbl>
              <a:tblPr/>
              <a:tblGrid>
                <a:gridCol w="2148595"/>
                <a:gridCol w="2056381"/>
                <a:gridCol w="2054537"/>
              </a:tblGrid>
              <a:tr h="219075">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1" i="0" u="none" strike="noStrike" cap="none" normalizeH="0" baseline="0" dirty="0" smtClean="0">
                          <a:ln>
                            <a:noFill/>
                          </a:ln>
                          <a:solidFill>
                            <a:srgbClr val="17375E"/>
                          </a:solidFill>
                          <a:effectLst/>
                          <a:latin typeface="Times New Roman" pitchFamily="18" charset="0"/>
                          <a:cs typeface="Times New Roman" pitchFamily="18" charset="0"/>
                        </a:rPr>
                        <a:t>Rādītājs</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1" i="0" u="none" strike="noStrike" cap="none" normalizeH="0" baseline="0" dirty="0" smtClean="0">
                          <a:ln>
                            <a:noFill/>
                          </a:ln>
                          <a:solidFill>
                            <a:srgbClr val="17375E"/>
                          </a:solidFill>
                          <a:effectLst/>
                          <a:latin typeface="Times New Roman" pitchFamily="18" charset="0"/>
                          <a:cs typeface="Times New Roman" pitchFamily="18" charset="0"/>
                        </a:rPr>
                        <a:t>Analīžu rezultāts</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1" i="0" u="none" strike="noStrike" cap="none" normalizeH="0" baseline="0" dirty="0" smtClean="0">
                          <a:ln>
                            <a:noFill/>
                          </a:ln>
                          <a:solidFill>
                            <a:srgbClr val="17375E"/>
                          </a:solidFill>
                          <a:effectLst/>
                          <a:latin typeface="Times New Roman" pitchFamily="18" charset="0"/>
                          <a:cs typeface="Times New Roman" pitchFamily="18" charset="0"/>
                        </a:rPr>
                        <a:t>ES standarts</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9400">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alfa-linolēnskābe</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33,6</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25-35</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9075">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cis11,14 un izomēri</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11.6</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Nenosaka</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6525">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-gamma-linolēskābe</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9,3</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10-15</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150">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-linolskābe</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16,6</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Nenosaka</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5" name="Picture Placeholder 4"/>
          <p:cNvGraphicFramePr>
            <a:graphicFrameLocks noGrp="1"/>
          </p:cNvGraphicFramePr>
          <p:nvPr>
            <p:ph type="pic" sz="quarter" idx="127"/>
          </p:nvPr>
        </p:nvGraphicFramePr>
        <p:xfrm>
          <a:off x="-10347325" y="33851850"/>
          <a:ext cx="6259513" cy="1828800"/>
        </p:xfrm>
        <a:graphic>
          <a:graphicData uri="http://schemas.openxmlformats.org/drawingml/2006/table">
            <a:tbl>
              <a:tblPr firstRow="1" firstCol="1" bandRow="1">
                <a:tableStyleId>{5C22544A-7EE6-4342-B048-85BDC9FD1C3A}</a:tableStyleId>
              </a:tblPr>
              <a:tblGrid>
                <a:gridCol w="2147489"/>
                <a:gridCol w="2056012"/>
                <a:gridCol w="2056012"/>
              </a:tblGrid>
              <a:tr h="219710">
                <a:tc>
                  <a:txBody>
                    <a:bodyPr/>
                    <a:lstStyle/>
                    <a:p>
                      <a:pPr algn="ctr">
                        <a:lnSpc>
                          <a:spcPct val="150000"/>
                        </a:lnSpc>
                        <a:spcAft>
                          <a:spcPts val="0"/>
                        </a:spcAft>
                      </a:pPr>
                      <a:r>
                        <a:rPr lang="lv-LV" sz="1600" dirty="0">
                          <a:effectLst/>
                        </a:rPr>
                        <a:t>Rādītājs</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600" dirty="0">
                          <a:effectLst/>
                        </a:rPr>
                        <a:t>Analīžu rezultāts</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600" dirty="0">
                          <a:effectLst/>
                        </a:rPr>
                        <a:t>ES standarts</a:t>
                      </a:r>
                      <a:endParaRPr lang="lv-LV" sz="1200" dirty="0">
                        <a:effectLst/>
                        <a:latin typeface="Times New Roman"/>
                        <a:ea typeface="Times New Roman"/>
                        <a:cs typeface="Times New Roman"/>
                      </a:endParaRPr>
                    </a:p>
                  </a:txBody>
                  <a:tcPr marL="79673" marR="79673" marT="0" marB="0"/>
                </a:tc>
              </a:tr>
              <a:tr h="279400">
                <a:tc>
                  <a:txBody>
                    <a:bodyPr/>
                    <a:lstStyle/>
                    <a:p>
                      <a:pPr>
                        <a:lnSpc>
                          <a:spcPct val="150000"/>
                        </a:lnSpc>
                        <a:spcAft>
                          <a:spcPts val="0"/>
                        </a:spcAft>
                      </a:pPr>
                      <a:r>
                        <a:rPr lang="lv-LV" sz="1600" dirty="0">
                          <a:effectLst/>
                        </a:rPr>
                        <a:t>alfa-linolēnskābe</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600" dirty="0">
                          <a:effectLst/>
                        </a:rPr>
                        <a:t>33,6</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600" dirty="0">
                          <a:effectLst/>
                        </a:rPr>
                        <a:t>25-35</a:t>
                      </a:r>
                      <a:endParaRPr lang="lv-LV" sz="1200" dirty="0">
                        <a:effectLst/>
                        <a:latin typeface="Times New Roman"/>
                        <a:ea typeface="Times New Roman"/>
                        <a:cs typeface="Times New Roman"/>
                      </a:endParaRPr>
                    </a:p>
                  </a:txBody>
                  <a:tcPr marL="79673" marR="79673" marT="0" marB="0"/>
                </a:tc>
              </a:tr>
              <a:tr h="219710">
                <a:tc>
                  <a:txBody>
                    <a:bodyPr/>
                    <a:lstStyle/>
                    <a:p>
                      <a:pPr>
                        <a:lnSpc>
                          <a:spcPct val="150000"/>
                        </a:lnSpc>
                        <a:spcAft>
                          <a:spcPts val="0"/>
                        </a:spcAft>
                      </a:pPr>
                      <a:r>
                        <a:rPr lang="lv-LV" sz="1600" dirty="0">
                          <a:effectLst/>
                        </a:rPr>
                        <a:t>cis11,14 un izomēri</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600" dirty="0">
                          <a:effectLst/>
                        </a:rPr>
                        <a:t>11.6</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600" dirty="0">
                          <a:effectLst/>
                        </a:rPr>
                        <a:t>Nenosaka</a:t>
                      </a:r>
                      <a:endParaRPr lang="lv-LV" sz="1200" dirty="0">
                        <a:effectLst/>
                        <a:latin typeface="Times New Roman"/>
                        <a:ea typeface="Times New Roman"/>
                        <a:cs typeface="Times New Roman"/>
                      </a:endParaRPr>
                    </a:p>
                  </a:txBody>
                  <a:tcPr marL="79673" marR="79673" marT="0" marB="0"/>
                </a:tc>
              </a:tr>
              <a:tr h="137160">
                <a:tc>
                  <a:txBody>
                    <a:bodyPr/>
                    <a:lstStyle/>
                    <a:p>
                      <a:pPr>
                        <a:lnSpc>
                          <a:spcPct val="150000"/>
                        </a:lnSpc>
                        <a:spcAft>
                          <a:spcPts val="0"/>
                        </a:spcAft>
                      </a:pPr>
                      <a:r>
                        <a:rPr lang="lv-LV" sz="1600" dirty="0">
                          <a:effectLst/>
                        </a:rPr>
                        <a:t>-gamma-linolēskābe</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600" dirty="0">
                          <a:effectLst/>
                        </a:rPr>
                        <a:t>9,3</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600" dirty="0">
                          <a:effectLst/>
                        </a:rPr>
                        <a:t>10-15</a:t>
                      </a:r>
                      <a:endParaRPr lang="lv-LV" sz="1200" dirty="0">
                        <a:effectLst/>
                        <a:latin typeface="Times New Roman"/>
                        <a:ea typeface="Times New Roman"/>
                        <a:cs typeface="Times New Roman"/>
                      </a:endParaRPr>
                    </a:p>
                  </a:txBody>
                  <a:tcPr marL="79673" marR="79673" marT="0" marB="0"/>
                </a:tc>
              </a:tr>
              <a:tr h="57785">
                <a:tc>
                  <a:txBody>
                    <a:bodyPr/>
                    <a:lstStyle/>
                    <a:p>
                      <a:pPr>
                        <a:lnSpc>
                          <a:spcPct val="150000"/>
                        </a:lnSpc>
                        <a:spcAft>
                          <a:spcPts val="0"/>
                        </a:spcAft>
                      </a:pPr>
                      <a:r>
                        <a:rPr lang="lv-LV" sz="1600" dirty="0">
                          <a:effectLst/>
                        </a:rPr>
                        <a:t>-linolskābe</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600" dirty="0">
                          <a:effectLst/>
                        </a:rPr>
                        <a:t>16,6</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600" dirty="0">
                          <a:effectLst/>
                        </a:rPr>
                        <a:t>Nenosaka</a:t>
                      </a:r>
                      <a:endParaRPr lang="lv-LV" sz="1200" dirty="0">
                        <a:effectLst/>
                        <a:latin typeface="Times New Roman"/>
                        <a:ea typeface="Times New Roman"/>
                        <a:cs typeface="Times New Roman"/>
                      </a:endParaRPr>
                    </a:p>
                  </a:txBody>
                  <a:tcPr marL="79673" marR="79673" marT="0" marB="0"/>
                </a:tc>
              </a:tr>
            </a:tbl>
          </a:graphicData>
        </a:graphic>
      </p:graphicFrame>
      <p:graphicFrame>
        <p:nvGraphicFramePr>
          <p:cNvPr id="6" name="Picture Placeholder 5"/>
          <p:cNvGraphicFramePr>
            <a:graphicFrameLocks noGrp="1"/>
          </p:cNvGraphicFramePr>
          <p:nvPr>
            <p:ph type="pic" sz="quarter" idx="128"/>
          </p:nvPr>
        </p:nvGraphicFramePr>
        <p:xfrm>
          <a:off x="-10347325" y="33851850"/>
          <a:ext cx="6259513" cy="1828800"/>
        </p:xfrm>
        <a:graphic>
          <a:graphicData uri="http://schemas.openxmlformats.org/drawingml/2006/table">
            <a:tbl>
              <a:tblPr/>
              <a:tblGrid>
                <a:gridCol w="2148595"/>
                <a:gridCol w="2056381"/>
                <a:gridCol w="2054537"/>
              </a:tblGrid>
              <a:tr h="219075">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1" i="0" u="none" strike="noStrike" cap="none" normalizeH="0" baseline="0" dirty="0" smtClean="0">
                          <a:ln>
                            <a:noFill/>
                          </a:ln>
                          <a:solidFill>
                            <a:srgbClr val="17375E"/>
                          </a:solidFill>
                          <a:effectLst/>
                          <a:latin typeface="Times New Roman" pitchFamily="18" charset="0"/>
                          <a:cs typeface="Times New Roman" pitchFamily="18" charset="0"/>
                        </a:rPr>
                        <a:t>Rādītājs</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1" i="0" u="none" strike="noStrike" cap="none" normalizeH="0" baseline="0" dirty="0" smtClean="0">
                          <a:ln>
                            <a:noFill/>
                          </a:ln>
                          <a:solidFill>
                            <a:srgbClr val="17375E"/>
                          </a:solidFill>
                          <a:effectLst/>
                          <a:latin typeface="Times New Roman" pitchFamily="18" charset="0"/>
                          <a:cs typeface="Times New Roman" pitchFamily="18" charset="0"/>
                        </a:rPr>
                        <a:t>Analīžu rezultāts</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1" i="0" u="none" strike="noStrike" cap="none" normalizeH="0" baseline="0" dirty="0" smtClean="0">
                          <a:ln>
                            <a:noFill/>
                          </a:ln>
                          <a:solidFill>
                            <a:srgbClr val="17375E"/>
                          </a:solidFill>
                          <a:effectLst/>
                          <a:latin typeface="Times New Roman" pitchFamily="18" charset="0"/>
                          <a:cs typeface="Times New Roman" pitchFamily="18" charset="0"/>
                        </a:rPr>
                        <a:t>ES standarts</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9400">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alfa-linolēnskābe</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33,6</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25-35</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9075">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cis11,14 un izomēri</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11.6</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Nenosaka</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6525">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-gamma-linolēskābe</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9,3</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10-15</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150">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-linolskābe</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16,6</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600" b="0" i="0" u="none" strike="noStrike" cap="none" normalizeH="0" baseline="0" dirty="0" smtClean="0">
                          <a:ln>
                            <a:noFill/>
                          </a:ln>
                          <a:solidFill>
                            <a:srgbClr val="17375E"/>
                          </a:solidFill>
                          <a:effectLst/>
                          <a:latin typeface="Times New Roman" pitchFamily="18" charset="0"/>
                          <a:cs typeface="Times New Roman" pitchFamily="18" charset="0"/>
                        </a:rPr>
                        <a:t>Nenosaka</a:t>
                      </a:r>
                      <a:endParaRPr kumimoji="0" lang="lv-LV" altLang="lv-LV"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9673" marR="7967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26" name="Picture Placeholder 25"/>
          <p:cNvGraphicFramePr>
            <a:graphicFrameLocks noGrp="1"/>
          </p:cNvGraphicFramePr>
          <p:nvPr>
            <p:ph type="pic" sz="quarter" idx="129"/>
          </p:nvPr>
        </p:nvGraphicFramePr>
        <p:xfrm>
          <a:off x="-10347325" y="33851850"/>
          <a:ext cx="6259513" cy="1376415"/>
        </p:xfrm>
        <a:graphic>
          <a:graphicData uri="http://schemas.openxmlformats.org/drawingml/2006/table">
            <a:tbl>
              <a:tblPr firstRow="1" firstCol="1" bandRow="1">
                <a:tableStyleId>{5C22544A-7EE6-4342-B048-85BDC9FD1C3A}</a:tableStyleId>
              </a:tblPr>
              <a:tblGrid>
                <a:gridCol w="2147489"/>
                <a:gridCol w="2056012"/>
                <a:gridCol w="2056012"/>
              </a:tblGrid>
              <a:tr h="274307">
                <a:tc>
                  <a:txBody>
                    <a:bodyPr/>
                    <a:lstStyle/>
                    <a:p>
                      <a:pPr algn="ctr">
                        <a:lnSpc>
                          <a:spcPct val="150000"/>
                        </a:lnSpc>
                        <a:spcAft>
                          <a:spcPts val="0"/>
                        </a:spcAft>
                      </a:pPr>
                      <a:r>
                        <a:rPr lang="lv-LV" sz="1200" dirty="0">
                          <a:effectLst/>
                        </a:rPr>
                        <a:t>Rādītājs</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Analīžu rezultāts</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ES standarts</a:t>
                      </a:r>
                      <a:endParaRPr lang="lv-LV" sz="1200" dirty="0">
                        <a:effectLst/>
                        <a:latin typeface="Times New Roman"/>
                        <a:ea typeface="Times New Roman"/>
                        <a:cs typeface="Times New Roman"/>
                      </a:endParaRPr>
                    </a:p>
                  </a:txBody>
                  <a:tcPr marL="79673" marR="79673" marT="0" marB="0"/>
                </a:tc>
              </a:tr>
              <a:tr h="279135">
                <a:tc>
                  <a:txBody>
                    <a:bodyPr/>
                    <a:lstStyle/>
                    <a:p>
                      <a:pPr>
                        <a:lnSpc>
                          <a:spcPct val="150000"/>
                        </a:lnSpc>
                        <a:spcAft>
                          <a:spcPts val="0"/>
                        </a:spcAft>
                      </a:pPr>
                      <a:r>
                        <a:rPr lang="lv-LV" sz="1200" dirty="0">
                          <a:effectLst/>
                        </a:rPr>
                        <a:t>alfa-linolēnskābe</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33,6</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25-35</a:t>
                      </a:r>
                      <a:endParaRPr lang="lv-LV" sz="1200" dirty="0">
                        <a:effectLst/>
                        <a:latin typeface="Times New Roman"/>
                        <a:ea typeface="Times New Roman"/>
                        <a:cs typeface="Times New Roman"/>
                      </a:endParaRPr>
                    </a:p>
                  </a:txBody>
                  <a:tcPr marL="79673" marR="79673" marT="0" marB="0"/>
                </a:tc>
              </a:tr>
              <a:tr h="274307">
                <a:tc>
                  <a:txBody>
                    <a:bodyPr/>
                    <a:lstStyle/>
                    <a:p>
                      <a:pPr>
                        <a:lnSpc>
                          <a:spcPct val="150000"/>
                        </a:lnSpc>
                        <a:spcAft>
                          <a:spcPts val="0"/>
                        </a:spcAft>
                      </a:pPr>
                      <a:r>
                        <a:rPr lang="lv-LV" sz="1200" dirty="0">
                          <a:effectLst/>
                        </a:rPr>
                        <a:t>cis11,14 un izomēri</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11.6</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Nenosaka</a:t>
                      </a:r>
                      <a:endParaRPr lang="lv-LV" sz="1200" dirty="0">
                        <a:effectLst/>
                        <a:latin typeface="Times New Roman"/>
                        <a:ea typeface="Times New Roman"/>
                        <a:cs typeface="Times New Roman"/>
                      </a:endParaRPr>
                    </a:p>
                  </a:txBody>
                  <a:tcPr marL="79673" marR="79673" marT="0" marB="0"/>
                </a:tc>
              </a:tr>
              <a:tr h="274307">
                <a:tc>
                  <a:txBody>
                    <a:bodyPr/>
                    <a:lstStyle/>
                    <a:p>
                      <a:pPr>
                        <a:lnSpc>
                          <a:spcPct val="150000"/>
                        </a:lnSpc>
                        <a:spcAft>
                          <a:spcPts val="0"/>
                        </a:spcAft>
                      </a:pPr>
                      <a:r>
                        <a:rPr lang="lv-LV" sz="1200" dirty="0">
                          <a:effectLst/>
                        </a:rPr>
                        <a:t>-gamma-linolēskābe</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9,3</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10-15</a:t>
                      </a:r>
                      <a:endParaRPr lang="lv-LV" sz="1200" dirty="0">
                        <a:effectLst/>
                        <a:latin typeface="Times New Roman"/>
                        <a:ea typeface="Times New Roman"/>
                        <a:cs typeface="Times New Roman"/>
                      </a:endParaRPr>
                    </a:p>
                  </a:txBody>
                  <a:tcPr marL="79673" marR="79673" marT="0" marB="0"/>
                </a:tc>
              </a:tr>
              <a:tr h="274307">
                <a:tc>
                  <a:txBody>
                    <a:bodyPr/>
                    <a:lstStyle/>
                    <a:p>
                      <a:pPr>
                        <a:lnSpc>
                          <a:spcPct val="150000"/>
                        </a:lnSpc>
                        <a:spcAft>
                          <a:spcPts val="0"/>
                        </a:spcAft>
                      </a:pPr>
                      <a:r>
                        <a:rPr lang="lv-LV" sz="1200" dirty="0">
                          <a:effectLst/>
                        </a:rPr>
                        <a:t>-</a:t>
                      </a:r>
                      <a:r>
                        <a:rPr lang="lv-LV" sz="1200" dirty="0" err="1">
                          <a:effectLst/>
                        </a:rPr>
                        <a:t>linolskābe</a:t>
                      </a:r>
                      <a:endParaRPr lang="lv-LV" sz="1200" dirty="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a:effectLst/>
                        </a:rPr>
                        <a:t>16,6</a:t>
                      </a:r>
                      <a:endParaRPr lang="lv-LV" sz="1200">
                        <a:effectLst/>
                        <a:latin typeface="Times New Roman"/>
                        <a:ea typeface="Times New Roman"/>
                        <a:cs typeface="Times New Roman"/>
                      </a:endParaRPr>
                    </a:p>
                  </a:txBody>
                  <a:tcPr marL="79673" marR="79673" marT="0" marB="0"/>
                </a:tc>
                <a:tc>
                  <a:txBody>
                    <a:bodyPr/>
                    <a:lstStyle/>
                    <a:p>
                      <a:pPr algn="ctr">
                        <a:lnSpc>
                          <a:spcPct val="150000"/>
                        </a:lnSpc>
                        <a:spcAft>
                          <a:spcPts val="0"/>
                        </a:spcAft>
                      </a:pPr>
                      <a:r>
                        <a:rPr lang="lv-LV" sz="1200" dirty="0">
                          <a:effectLst/>
                        </a:rPr>
                        <a:t>Nenosaka</a:t>
                      </a:r>
                      <a:endParaRPr lang="lv-LV" sz="1200" dirty="0">
                        <a:effectLst/>
                        <a:latin typeface="Times New Roman"/>
                        <a:ea typeface="Times New Roman"/>
                        <a:cs typeface="Times New Roman"/>
                      </a:endParaRPr>
                    </a:p>
                  </a:txBody>
                  <a:tcPr marL="79673" marR="79673" marT="0" marB="0"/>
                </a:tc>
              </a:tr>
            </a:tbl>
          </a:graphicData>
        </a:graphic>
      </p:graphicFrame>
      <p:graphicFrame>
        <p:nvGraphicFramePr>
          <p:cNvPr id="27" name="Picture Placeholder 26"/>
          <p:cNvGraphicFramePr>
            <a:graphicFrameLocks noGrp="1"/>
          </p:cNvGraphicFramePr>
          <p:nvPr>
            <p:ph type="pic" sz="quarter" idx="130"/>
          </p:nvPr>
        </p:nvGraphicFramePr>
        <p:xfrm>
          <a:off x="-10347325" y="33851850"/>
          <a:ext cx="6259513" cy="1376428"/>
        </p:xfrm>
        <a:graphic>
          <a:graphicData uri="http://schemas.openxmlformats.org/drawingml/2006/table">
            <a:tbl>
              <a:tblPr/>
              <a:tblGrid>
                <a:gridCol w="2148595"/>
                <a:gridCol w="2056381"/>
                <a:gridCol w="2054537"/>
              </a:tblGrid>
              <a:tr h="274304">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1" i="0" u="none" strike="noStrike" cap="none" normalizeH="0" baseline="0" smtClean="0">
                          <a:ln>
                            <a:noFill/>
                          </a:ln>
                          <a:solidFill>
                            <a:srgbClr val="17375E"/>
                          </a:solidFill>
                          <a:effectLst/>
                          <a:latin typeface="Times New Roman" pitchFamily="18" charset="0"/>
                          <a:cs typeface="Times New Roman" pitchFamily="18" charset="0"/>
                        </a:rPr>
                        <a:t>Rādītājs</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1" i="0" u="none" strike="noStrike" cap="none" normalizeH="0" baseline="0" smtClean="0">
                          <a:ln>
                            <a:noFill/>
                          </a:ln>
                          <a:solidFill>
                            <a:srgbClr val="17375E"/>
                          </a:solidFill>
                          <a:effectLst/>
                          <a:latin typeface="Times New Roman" pitchFamily="18" charset="0"/>
                          <a:cs typeface="Times New Roman" pitchFamily="18" charset="0"/>
                        </a:rPr>
                        <a:t>Analīžu rezultāts</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1" i="0" u="none" strike="noStrike" cap="none" normalizeH="0" baseline="0" smtClean="0">
                          <a:ln>
                            <a:noFill/>
                          </a:ln>
                          <a:solidFill>
                            <a:srgbClr val="17375E"/>
                          </a:solidFill>
                          <a:effectLst/>
                          <a:latin typeface="Times New Roman" pitchFamily="18" charset="0"/>
                          <a:cs typeface="Times New Roman" pitchFamily="18" charset="0"/>
                        </a:rPr>
                        <a:t>ES standarts</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r>
              <a:tr h="279148">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alfa-linolēnskābe</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33,6</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25-35</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r>
              <a:tr h="274304">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cis11,14 un izomēri</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11.6</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Nenosaka</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r>
              <a:tr h="274304">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-gamma-linolēskābe</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9,3</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10-15</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r>
              <a:tr h="274304">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l"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-linolskābe</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16,6</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13700">
                          <a:solidFill>
                            <a:schemeClr val="tx1"/>
                          </a:solidFill>
                          <a:latin typeface="Calibri" pitchFamily="34" charset="0"/>
                        </a:defRPr>
                      </a:lvl1pPr>
                      <a:lvl2pPr eaLnBrk="0" hangingPunct="0">
                        <a:spcBef>
                          <a:spcPct val="20000"/>
                        </a:spcBef>
                        <a:buFont typeface="Arial" charset="0"/>
                        <a:defRPr sz="12100">
                          <a:solidFill>
                            <a:schemeClr val="tx1"/>
                          </a:solidFill>
                          <a:latin typeface="Calibri" pitchFamily="34" charset="0"/>
                        </a:defRPr>
                      </a:lvl2pPr>
                      <a:lvl3pPr eaLnBrk="0" hangingPunct="0">
                        <a:spcBef>
                          <a:spcPct val="20000"/>
                        </a:spcBef>
                        <a:buFont typeface="Arial" charset="0"/>
                        <a:defRPr sz="10300">
                          <a:solidFill>
                            <a:schemeClr val="tx1"/>
                          </a:solidFill>
                          <a:latin typeface="Calibri" pitchFamily="34" charset="0"/>
                        </a:defRPr>
                      </a:lvl3pPr>
                      <a:lvl4pPr eaLnBrk="0" hangingPunct="0">
                        <a:spcBef>
                          <a:spcPct val="20000"/>
                        </a:spcBef>
                        <a:buFont typeface="Arial" charset="0"/>
                        <a:defRPr sz="8600">
                          <a:solidFill>
                            <a:schemeClr val="tx1"/>
                          </a:solidFill>
                          <a:latin typeface="Calibri" pitchFamily="34" charset="0"/>
                        </a:defRPr>
                      </a:lvl4pPr>
                      <a:lvl5pPr eaLnBrk="0" hangingPunct="0">
                        <a:spcBef>
                          <a:spcPct val="20000"/>
                        </a:spcBef>
                        <a:buFont typeface="Arial" charset="0"/>
                        <a:defRPr sz="8600">
                          <a:solidFill>
                            <a:schemeClr val="tx1"/>
                          </a:solidFill>
                          <a:latin typeface="Calibri" pitchFamily="34" charset="0"/>
                        </a:defRPr>
                      </a:lvl5pPr>
                      <a:lvl6pPr marL="9053513" indent="-6767513" defTabSz="4297363" eaLnBrk="0" fontAlgn="base" hangingPunct="0">
                        <a:spcBef>
                          <a:spcPct val="20000"/>
                        </a:spcBef>
                        <a:spcAft>
                          <a:spcPct val="0"/>
                        </a:spcAft>
                        <a:buFont typeface="Arial" charset="0"/>
                        <a:defRPr sz="8600">
                          <a:solidFill>
                            <a:schemeClr val="tx1"/>
                          </a:solidFill>
                          <a:latin typeface="Calibri" pitchFamily="34" charset="0"/>
                        </a:defRPr>
                      </a:lvl6pPr>
                      <a:lvl7pPr marL="9510713" indent="-6767513" defTabSz="4297363" eaLnBrk="0" fontAlgn="base" hangingPunct="0">
                        <a:spcBef>
                          <a:spcPct val="20000"/>
                        </a:spcBef>
                        <a:spcAft>
                          <a:spcPct val="0"/>
                        </a:spcAft>
                        <a:buFont typeface="Arial" charset="0"/>
                        <a:defRPr sz="8600">
                          <a:solidFill>
                            <a:schemeClr val="tx1"/>
                          </a:solidFill>
                          <a:latin typeface="Calibri" pitchFamily="34" charset="0"/>
                        </a:defRPr>
                      </a:lvl7pPr>
                      <a:lvl8pPr marL="9967913" indent="-6767513" defTabSz="4297363" eaLnBrk="0" fontAlgn="base" hangingPunct="0">
                        <a:spcBef>
                          <a:spcPct val="20000"/>
                        </a:spcBef>
                        <a:spcAft>
                          <a:spcPct val="0"/>
                        </a:spcAft>
                        <a:buFont typeface="Arial" charset="0"/>
                        <a:defRPr sz="8600">
                          <a:solidFill>
                            <a:schemeClr val="tx1"/>
                          </a:solidFill>
                          <a:latin typeface="Calibri" pitchFamily="34" charset="0"/>
                        </a:defRPr>
                      </a:lvl8pPr>
                      <a:lvl9pPr marL="10425113" indent="-6767513" defTabSz="4297363" eaLnBrk="0" fontAlgn="base" hangingPunct="0">
                        <a:spcBef>
                          <a:spcPct val="20000"/>
                        </a:spcBef>
                        <a:spcAft>
                          <a:spcPct val="0"/>
                        </a:spcAft>
                        <a:buFont typeface="Arial" charset="0"/>
                        <a:defRPr sz="8600">
                          <a:solidFill>
                            <a:schemeClr val="tx1"/>
                          </a:solidFill>
                          <a:latin typeface="Calibri" pitchFamily="34" charset="0"/>
                        </a:defRPr>
                      </a:lvl9pPr>
                    </a:lstStyle>
                    <a:p>
                      <a:pPr marL="0" marR="0" lvl="0" indent="0" algn="ctr" defTabSz="4297363" rtl="0" eaLnBrk="1" fontAlgn="base" latinLnBrk="0" hangingPunct="1">
                        <a:lnSpc>
                          <a:spcPct val="150000"/>
                        </a:lnSpc>
                        <a:spcBef>
                          <a:spcPct val="0"/>
                        </a:spcBef>
                        <a:spcAft>
                          <a:spcPct val="0"/>
                        </a:spcAft>
                        <a:buClrTx/>
                        <a:buSzTx/>
                        <a:buFontTx/>
                        <a:buNone/>
                        <a:tabLst/>
                      </a:pPr>
                      <a:r>
                        <a:rPr kumimoji="0" lang="lv-LV" altLang="lv-LV" sz="1200" b="0" i="0" u="none" strike="noStrike" cap="none" normalizeH="0" baseline="0" smtClean="0">
                          <a:ln>
                            <a:noFill/>
                          </a:ln>
                          <a:solidFill>
                            <a:srgbClr val="17375E"/>
                          </a:solidFill>
                          <a:effectLst/>
                          <a:latin typeface="Times New Roman" pitchFamily="18" charset="0"/>
                          <a:cs typeface="Times New Roman" pitchFamily="18" charset="0"/>
                        </a:rPr>
                        <a:t>Nenosaka</a:t>
                      </a:r>
                      <a:endParaRPr kumimoji="0" lang="lv-LV" altLang="lv-LV"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79673" marR="79673" marT="0" marB="0" horzOverflow="overflow">
                    <a:lnL>
                      <a:noFill/>
                    </a:lnL>
                    <a:lnR>
                      <a:noFill/>
                    </a:lnR>
                    <a:lnT>
                      <a:noFill/>
                    </a:lnT>
                    <a:lnB>
                      <a:noFill/>
                    </a:lnB>
                    <a:lnTlToBr>
                      <a:noFill/>
                    </a:lnTlToBr>
                    <a:lnBlToTr>
                      <a:noFill/>
                    </a:lnBlToTr>
                    <a:noFill/>
                  </a:tcPr>
                </a:tc>
              </a:tr>
            </a:tbl>
          </a:graphicData>
        </a:graphic>
      </p:graphicFrame>
      <p:sp>
        <p:nvSpPr>
          <p:cNvPr id="7329" name="Attēla vietturis 3323"/>
          <p:cNvSpPr>
            <a:spLocks noGrp="1" noTextEdit="1"/>
          </p:cNvSpPr>
          <p:nvPr>
            <p:ph type="pic" sz="quarter" idx="131"/>
          </p:nvPr>
        </p:nvSpPr>
        <p:spPr>
          <a:xfrm>
            <a:off x="-10347325" y="33851850"/>
            <a:ext cx="6259512" cy="6650038"/>
          </a:xfrm>
          <a:ln>
            <a:miter lim="800000"/>
            <a:headEnd/>
            <a:tailEnd/>
          </a:ln>
        </p:spPr>
      </p:sp>
      <p:sp>
        <p:nvSpPr>
          <p:cNvPr id="7330" name="Attēla vietturis 3324"/>
          <p:cNvSpPr>
            <a:spLocks noGrp="1" noTextEdit="1"/>
          </p:cNvSpPr>
          <p:nvPr>
            <p:ph type="pic" sz="quarter" idx="132"/>
          </p:nvPr>
        </p:nvSpPr>
        <p:spPr>
          <a:xfrm>
            <a:off x="-10347325" y="33851850"/>
            <a:ext cx="6259512" cy="6650038"/>
          </a:xfrm>
          <a:ln>
            <a:miter lim="800000"/>
            <a:headEnd/>
            <a:tailEnd/>
          </a:ln>
        </p:spPr>
      </p:sp>
      <p:sp>
        <p:nvSpPr>
          <p:cNvPr id="7331" name="Attēla vietturis 3325"/>
          <p:cNvSpPr>
            <a:spLocks noGrp="1" noTextEdit="1"/>
          </p:cNvSpPr>
          <p:nvPr>
            <p:ph type="pic" sz="quarter" idx="133"/>
          </p:nvPr>
        </p:nvSpPr>
        <p:spPr>
          <a:xfrm>
            <a:off x="-10347325" y="33851850"/>
            <a:ext cx="6259512" cy="6650038"/>
          </a:xfrm>
          <a:ln>
            <a:miter lim="800000"/>
            <a:headEnd/>
            <a:tailEnd/>
          </a:ln>
        </p:spPr>
      </p:sp>
      <p:sp>
        <p:nvSpPr>
          <p:cNvPr id="7332" name="Attēla vietturis 3326"/>
          <p:cNvSpPr>
            <a:spLocks noGrp="1" noTextEdit="1"/>
          </p:cNvSpPr>
          <p:nvPr>
            <p:ph type="pic" sz="quarter" idx="134"/>
          </p:nvPr>
        </p:nvSpPr>
        <p:spPr>
          <a:xfrm>
            <a:off x="-10347325" y="33851850"/>
            <a:ext cx="6259512" cy="6650038"/>
          </a:xfrm>
          <a:ln>
            <a:miter lim="800000"/>
            <a:headEnd/>
            <a:tailEnd/>
          </a:ln>
        </p:spPr>
      </p:sp>
      <p:sp>
        <p:nvSpPr>
          <p:cNvPr id="7333" name="Attēla vietturis 3327"/>
          <p:cNvSpPr>
            <a:spLocks noGrp="1" noTextEdit="1"/>
          </p:cNvSpPr>
          <p:nvPr>
            <p:ph type="pic" sz="quarter" idx="135"/>
          </p:nvPr>
        </p:nvSpPr>
        <p:spPr>
          <a:xfrm>
            <a:off x="-10347325" y="33851850"/>
            <a:ext cx="6259512" cy="6650038"/>
          </a:xfrm>
          <a:ln>
            <a:miter lim="800000"/>
            <a:headEnd/>
            <a:tailEnd/>
          </a:ln>
        </p:spPr>
      </p:sp>
      <p:sp>
        <p:nvSpPr>
          <p:cNvPr id="3329" name="Teksta vietturis 3328"/>
          <p:cNvSpPr>
            <a:spLocks noGrp="1"/>
          </p:cNvSpPr>
          <p:nvPr>
            <p:ph type="body" sz="quarter" idx="136"/>
          </p:nvPr>
        </p:nvSpPr>
        <p:spPr>
          <a:xfrm>
            <a:off x="-14598650" y="25217438"/>
            <a:ext cx="14352587" cy="781050"/>
          </a:xfrm>
        </p:spPr>
        <p:txBody>
          <a:bodyPr/>
          <a:lstStyle/>
          <a:p>
            <a:pPr>
              <a:buFont typeface="Arial" charset="0"/>
              <a:buNone/>
              <a:defRPr/>
            </a:pPr>
            <a:endParaRPr lang="lv-LV"/>
          </a:p>
        </p:txBody>
      </p:sp>
      <p:sp>
        <p:nvSpPr>
          <p:cNvPr id="3330" name="Teksta vietturis 3329"/>
          <p:cNvSpPr>
            <a:spLocks noGrp="1"/>
          </p:cNvSpPr>
          <p:nvPr>
            <p:ph type="body" sz="quarter" idx="137"/>
          </p:nvPr>
        </p:nvSpPr>
        <p:spPr>
          <a:xfrm>
            <a:off x="-14598650" y="25217438"/>
            <a:ext cx="14352587" cy="781050"/>
          </a:xfrm>
        </p:spPr>
        <p:txBody>
          <a:bodyPr/>
          <a:lstStyle/>
          <a:p>
            <a:pPr>
              <a:buFont typeface="Arial" charset="0"/>
              <a:buNone/>
              <a:defRPr/>
            </a:pPr>
            <a:endParaRPr lang="lv-LV"/>
          </a:p>
        </p:txBody>
      </p:sp>
      <p:sp>
        <p:nvSpPr>
          <p:cNvPr id="3331" name="Teksta vietturis 3330"/>
          <p:cNvSpPr>
            <a:spLocks noGrp="1"/>
          </p:cNvSpPr>
          <p:nvPr>
            <p:ph type="body" sz="quarter" idx="138"/>
          </p:nvPr>
        </p:nvSpPr>
        <p:spPr>
          <a:xfrm>
            <a:off x="-14598650" y="25217438"/>
            <a:ext cx="14352587" cy="781050"/>
          </a:xfrm>
        </p:spPr>
        <p:txBody>
          <a:bodyPr/>
          <a:lstStyle/>
          <a:p>
            <a:pPr>
              <a:buFont typeface="Arial" charset="0"/>
              <a:buNone/>
              <a:defRPr/>
            </a:pPr>
            <a:endParaRPr lang="lv-LV"/>
          </a:p>
        </p:txBody>
      </p:sp>
      <p:sp>
        <p:nvSpPr>
          <p:cNvPr id="3332" name="Teksta vietturis 3331"/>
          <p:cNvSpPr>
            <a:spLocks noGrp="1"/>
          </p:cNvSpPr>
          <p:nvPr>
            <p:ph type="body" sz="quarter" idx="139"/>
          </p:nvPr>
        </p:nvSpPr>
        <p:spPr>
          <a:xfrm>
            <a:off x="-14598650" y="25217438"/>
            <a:ext cx="14352587" cy="781050"/>
          </a:xfrm>
        </p:spPr>
        <p:txBody>
          <a:bodyPr/>
          <a:lstStyle/>
          <a:p>
            <a:pPr>
              <a:buFont typeface="Arial" charset="0"/>
              <a:buNone/>
              <a:defRPr/>
            </a:pPr>
            <a:endParaRPr lang="lv-LV"/>
          </a:p>
        </p:txBody>
      </p:sp>
      <p:sp>
        <p:nvSpPr>
          <p:cNvPr id="3333" name="Teksta vietturis 3332"/>
          <p:cNvSpPr>
            <a:spLocks noGrp="1"/>
          </p:cNvSpPr>
          <p:nvPr>
            <p:ph type="body" sz="quarter" idx="140"/>
          </p:nvPr>
        </p:nvSpPr>
        <p:spPr>
          <a:xfrm>
            <a:off x="-14598650" y="25217438"/>
            <a:ext cx="14352587" cy="781050"/>
          </a:xfrm>
        </p:spPr>
        <p:txBody>
          <a:bodyPr/>
          <a:lstStyle/>
          <a:p>
            <a:pPr>
              <a:buFont typeface="Arial" charset="0"/>
              <a:buNone/>
              <a:defRPr/>
            </a:pPr>
            <a:endParaRPr lang="lv-LV"/>
          </a:p>
        </p:txBody>
      </p:sp>
      <p:sp>
        <p:nvSpPr>
          <p:cNvPr id="3334" name="Teksta vietturis 3333"/>
          <p:cNvSpPr>
            <a:spLocks noGrp="1"/>
          </p:cNvSpPr>
          <p:nvPr>
            <p:ph type="body" sz="quarter" idx="141"/>
          </p:nvPr>
        </p:nvSpPr>
        <p:spPr>
          <a:xfrm>
            <a:off x="-14598650" y="25217438"/>
            <a:ext cx="14352587" cy="781050"/>
          </a:xfrm>
        </p:spPr>
        <p:txBody>
          <a:bodyPr/>
          <a:lstStyle/>
          <a:p>
            <a:pPr>
              <a:buFont typeface="Arial" charset="0"/>
              <a:buNone/>
              <a:defRPr/>
            </a:pPr>
            <a:endParaRPr lang="lv-LV"/>
          </a:p>
        </p:txBody>
      </p:sp>
      <p:sp>
        <p:nvSpPr>
          <p:cNvPr id="3335" name="Teksta vietturis 3334"/>
          <p:cNvSpPr>
            <a:spLocks noGrp="1"/>
          </p:cNvSpPr>
          <p:nvPr>
            <p:ph type="body" sz="quarter" idx="142"/>
          </p:nvPr>
        </p:nvSpPr>
        <p:spPr>
          <a:xfrm>
            <a:off x="-14598650" y="25217438"/>
            <a:ext cx="14352587" cy="781050"/>
          </a:xfrm>
        </p:spPr>
        <p:txBody>
          <a:bodyPr/>
          <a:lstStyle/>
          <a:p>
            <a:pPr>
              <a:buFont typeface="Arial" charset="0"/>
              <a:buNone/>
              <a:defRPr/>
            </a:pPr>
            <a:endParaRPr lang="lv-LV"/>
          </a:p>
        </p:txBody>
      </p:sp>
      <p:sp>
        <p:nvSpPr>
          <p:cNvPr id="3336" name="Teksta vietturis 3335"/>
          <p:cNvSpPr>
            <a:spLocks noGrp="1"/>
          </p:cNvSpPr>
          <p:nvPr>
            <p:ph type="body" sz="quarter" idx="143"/>
          </p:nvPr>
        </p:nvSpPr>
        <p:spPr>
          <a:xfrm>
            <a:off x="-14598650" y="25217438"/>
            <a:ext cx="14352587" cy="781050"/>
          </a:xfrm>
        </p:spPr>
        <p:txBody>
          <a:bodyPr/>
          <a:lstStyle/>
          <a:p>
            <a:pPr>
              <a:buFont typeface="Arial" charset="0"/>
              <a:buNone/>
              <a:defRPr/>
            </a:pPr>
            <a:endParaRPr lang="lv-LV"/>
          </a:p>
        </p:txBody>
      </p:sp>
      <p:sp>
        <p:nvSpPr>
          <p:cNvPr id="3337" name="Teksta vietturis 3336"/>
          <p:cNvSpPr>
            <a:spLocks noGrp="1"/>
          </p:cNvSpPr>
          <p:nvPr>
            <p:ph type="body" sz="quarter" idx="144"/>
          </p:nvPr>
        </p:nvSpPr>
        <p:spPr>
          <a:xfrm>
            <a:off x="-14598650" y="25217438"/>
            <a:ext cx="14352587" cy="781050"/>
          </a:xfrm>
        </p:spPr>
        <p:txBody>
          <a:bodyPr/>
          <a:lstStyle/>
          <a:p>
            <a:pPr>
              <a:buFont typeface="Arial" charset="0"/>
              <a:buNone/>
              <a:defRPr/>
            </a:pPr>
            <a:endParaRPr lang="lv-LV"/>
          </a:p>
        </p:txBody>
      </p:sp>
      <p:sp>
        <p:nvSpPr>
          <p:cNvPr id="3338" name="Teksta vietturis 3337"/>
          <p:cNvSpPr>
            <a:spLocks noGrp="1"/>
          </p:cNvSpPr>
          <p:nvPr>
            <p:ph type="body" sz="quarter" idx="145"/>
          </p:nvPr>
        </p:nvSpPr>
        <p:spPr>
          <a:xfrm>
            <a:off x="-14598650" y="25217438"/>
            <a:ext cx="14352587" cy="781050"/>
          </a:xfrm>
        </p:spPr>
        <p:txBody>
          <a:bodyPr/>
          <a:lstStyle/>
          <a:p>
            <a:pPr>
              <a:buFont typeface="Arial" charset="0"/>
              <a:buNone/>
              <a:defRPr/>
            </a:pPr>
            <a:endParaRPr lang="lv-LV"/>
          </a:p>
        </p:txBody>
      </p:sp>
      <p:sp>
        <p:nvSpPr>
          <p:cNvPr id="3339" name="Teksta vietturis 3338"/>
          <p:cNvSpPr>
            <a:spLocks noGrp="1"/>
          </p:cNvSpPr>
          <p:nvPr>
            <p:ph type="body" sz="quarter" idx="146"/>
          </p:nvPr>
        </p:nvSpPr>
        <p:spPr>
          <a:xfrm>
            <a:off x="-14598650" y="25217438"/>
            <a:ext cx="14352587" cy="781050"/>
          </a:xfrm>
        </p:spPr>
        <p:txBody>
          <a:bodyPr/>
          <a:lstStyle/>
          <a:p>
            <a:pPr>
              <a:buFont typeface="Arial" charset="0"/>
              <a:buNone/>
              <a:defRPr/>
            </a:pPr>
            <a:endParaRPr lang="lv-LV"/>
          </a:p>
        </p:txBody>
      </p:sp>
      <p:sp>
        <p:nvSpPr>
          <p:cNvPr id="3340" name="Teksta vietturis 3339"/>
          <p:cNvSpPr>
            <a:spLocks noGrp="1"/>
          </p:cNvSpPr>
          <p:nvPr>
            <p:ph type="body" sz="quarter" idx="147"/>
          </p:nvPr>
        </p:nvSpPr>
        <p:spPr>
          <a:xfrm>
            <a:off x="-14598650" y="25217438"/>
            <a:ext cx="14352587" cy="781050"/>
          </a:xfrm>
        </p:spPr>
        <p:txBody>
          <a:bodyPr/>
          <a:lstStyle/>
          <a:p>
            <a:pPr>
              <a:buFont typeface="Arial" charset="0"/>
              <a:buNone/>
              <a:defRPr/>
            </a:pPr>
            <a:endParaRPr lang="lv-LV"/>
          </a:p>
        </p:txBody>
      </p:sp>
      <p:sp>
        <p:nvSpPr>
          <p:cNvPr id="3341" name="Teksta vietturis 3340"/>
          <p:cNvSpPr>
            <a:spLocks noGrp="1"/>
          </p:cNvSpPr>
          <p:nvPr>
            <p:ph type="body" sz="quarter" idx="148"/>
          </p:nvPr>
        </p:nvSpPr>
        <p:spPr>
          <a:xfrm>
            <a:off x="-14598650" y="25217438"/>
            <a:ext cx="14352587" cy="781050"/>
          </a:xfrm>
        </p:spPr>
        <p:txBody>
          <a:bodyPr/>
          <a:lstStyle/>
          <a:p>
            <a:pPr>
              <a:buFont typeface="Arial" charset="0"/>
              <a:buNone/>
              <a:defRPr/>
            </a:pPr>
            <a:endParaRPr lang="lv-LV"/>
          </a:p>
        </p:txBody>
      </p:sp>
      <p:sp>
        <p:nvSpPr>
          <p:cNvPr id="3342" name="Teksta vietturis 3341"/>
          <p:cNvSpPr>
            <a:spLocks noGrp="1"/>
          </p:cNvSpPr>
          <p:nvPr>
            <p:ph type="body" sz="quarter" idx="149"/>
          </p:nvPr>
        </p:nvSpPr>
        <p:spPr>
          <a:xfrm>
            <a:off x="-14598650" y="25217438"/>
            <a:ext cx="14352587" cy="781050"/>
          </a:xfrm>
        </p:spPr>
        <p:txBody>
          <a:bodyPr/>
          <a:lstStyle/>
          <a:p>
            <a:pPr>
              <a:buFont typeface="Arial" charset="0"/>
              <a:buNone/>
              <a:defRPr/>
            </a:pPr>
            <a:endParaRPr lang="lv-LV"/>
          </a:p>
        </p:txBody>
      </p:sp>
      <p:sp>
        <p:nvSpPr>
          <p:cNvPr id="3345" name="Teksta vietturis 3344"/>
          <p:cNvSpPr>
            <a:spLocks noGrp="1"/>
          </p:cNvSpPr>
          <p:nvPr>
            <p:ph type="body" sz="quarter" idx="153"/>
          </p:nvPr>
        </p:nvSpPr>
        <p:spPr>
          <a:xfrm>
            <a:off x="4638674" y="1612106"/>
            <a:ext cx="21307425" cy="2667000"/>
          </a:xfrm>
        </p:spPr>
        <p:txBody>
          <a:bodyPr>
            <a:noAutofit/>
          </a:bodyPr>
          <a:lstStyle/>
          <a:p>
            <a:pPr>
              <a:defRPr/>
            </a:pPr>
            <a:r>
              <a:rPr lang="lv-LV" sz="17000" dirty="0" smtClean="0"/>
              <a:t>Sadarbības iespējas</a:t>
            </a:r>
          </a:p>
        </p:txBody>
      </p:sp>
      <p:pic>
        <p:nvPicPr>
          <p:cNvPr id="7350" name="Picture 2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363" y="1493838"/>
            <a:ext cx="2471737" cy="292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51" name="Picture 65"/>
          <p:cNvPicPr>
            <a:picLocks noGrp="1" noChangeAspect="1" noChangeArrowheads="1"/>
          </p:cNvPicPr>
          <p:nvPr>
            <p:ph type="pic" sz="quarter" idx="18"/>
          </p:nvPr>
        </p:nvPicPr>
        <p:blipFill>
          <a:blip r:embed="rId3">
            <a:extLst>
              <a:ext uri="{28A0092B-C50C-407E-A947-70E740481C1C}">
                <a14:useLocalDpi xmlns:a14="http://schemas.microsoft.com/office/drawing/2010/main" val="0"/>
              </a:ext>
            </a:extLst>
          </a:blip>
          <a:srcRect l="18536" r="18536"/>
          <a:stretch>
            <a:fillRect/>
          </a:stretch>
        </p:blipFill>
        <p:spPr>
          <a:xfrm>
            <a:off x="26504900" y="1531938"/>
            <a:ext cx="2689225" cy="2886075"/>
          </a:xfrm>
          <a:noFill/>
        </p:spPr>
      </p:pic>
      <p:sp>
        <p:nvSpPr>
          <p:cNvPr id="63" name="Taisnstūris ar noapaļotiem stūriem 62"/>
          <p:cNvSpPr/>
          <p:nvPr/>
        </p:nvSpPr>
        <p:spPr>
          <a:xfrm>
            <a:off x="1571625" y="5743576"/>
            <a:ext cx="27000000" cy="900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4400" dirty="0"/>
              <a:t>Sadarbība ar uzņēmējiem mācību procesā</a:t>
            </a:r>
          </a:p>
        </p:txBody>
      </p:sp>
      <p:sp>
        <p:nvSpPr>
          <p:cNvPr id="70" name="Taisnstūris ar noapaļotiem stūriem 69"/>
          <p:cNvSpPr/>
          <p:nvPr/>
        </p:nvSpPr>
        <p:spPr>
          <a:xfrm>
            <a:off x="1571625" y="13773362"/>
            <a:ext cx="27000000" cy="900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4400" dirty="0"/>
              <a:t>Skolēnu savstarpējās sadarbības iespējas</a:t>
            </a:r>
          </a:p>
        </p:txBody>
      </p:sp>
      <p:pic>
        <p:nvPicPr>
          <p:cNvPr id="64" name="Picture 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35850" y="7236669"/>
            <a:ext cx="7934325" cy="596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1" name="Picture 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5663" y="7236669"/>
            <a:ext cx="7934325"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2" name="Picture 20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76781" y="7236669"/>
            <a:ext cx="7915275" cy="595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3" name="Picture 20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5188" y="15266455"/>
            <a:ext cx="7924800" cy="596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4" name="Picture 20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076781" y="15266455"/>
            <a:ext cx="7915275"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5" name="Picture 20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126325" y="15266455"/>
            <a:ext cx="794385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6" name="Picture 20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44713" y="21822198"/>
            <a:ext cx="7915275"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7" name="Picture 20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076781" y="21822198"/>
            <a:ext cx="7915275"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8" name="Picture 2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0145375" y="21822198"/>
            <a:ext cx="79248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9" name="Picture 2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06613" y="29851984"/>
            <a:ext cx="7953375" cy="596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80" name="Picture 2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095831" y="29851984"/>
            <a:ext cx="7896225" cy="595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81" name="Picture 21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0154900" y="29851984"/>
            <a:ext cx="7915275"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82" name="Picture 21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144713" y="36407725"/>
            <a:ext cx="7915275"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83" name="Picture 21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1086306" y="36426775"/>
            <a:ext cx="7905750" cy="592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84" name="Picture 216"/>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0164425" y="36407725"/>
            <a:ext cx="790575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8" name="Taisnstūris ar noapaļotiem stūriem 77"/>
          <p:cNvSpPr/>
          <p:nvPr/>
        </p:nvSpPr>
        <p:spPr>
          <a:xfrm>
            <a:off x="1571625" y="28358891"/>
            <a:ext cx="27000000" cy="900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lv-LV" sz="4400" dirty="0" smtClean="0"/>
              <a:t>Projektu nedēļa sadarbībā ar absolventiem</a:t>
            </a:r>
            <a:endParaRPr lang="lv-LV" sz="4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osterPresentations.com-100CMx140CM">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lassic - Wide Center">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ēma">
  <a:themeElements>
    <a:clrScheme name="Iestād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estād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estād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51353</TotalTime>
  <Words>1467</Words>
  <Application>Microsoft Office PowerPoint</Application>
  <PresentationFormat>Pielāgots</PresentationFormat>
  <Paragraphs>400</Paragraphs>
  <Slides>3</Slides>
  <Notes>1</Notes>
  <HiddenSlides>0</HiddenSlides>
  <MMClips>0</MMClips>
  <ScaleCrop>false</ScaleCrop>
  <HeadingPairs>
    <vt:vector size="4" baseType="variant">
      <vt:variant>
        <vt:lpstr>Dizains</vt:lpstr>
      </vt:variant>
      <vt:variant>
        <vt:i4>3</vt:i4>
      </vt:variant>
      <vt:variant>
        <vt:lpstr>Slaidu virsraksti</vt:lpstr>
      </vt:variant>
      <vt:variant>
        <vt:i4>3</vt:i4>
      </vt:variant>
    </vt:vector>
  </HeadingPairs>
  <TitlesOfParts>
    <vt:vector size="6" baseType="lpstr">
      <vt:lpstr>PosterPresentations.com-100CMx140CM</vt:lpstr>
      <vt:lpstr>Classic - Wide Center</vt:lpstr>
      <vt:lpstr>Office tēma</vt:lpstr>
      <vt:lpstr>PowerPoint prezentācija</vt:lpstr>
      <vt:lpstr>PowerPoint prezentācija</vt:lpstr>
      <vt:lpstr>PowerPoint prezentācija</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
1-866-649-3004           _x000d_
 (c)PosterPresentations.com</dc:description>
  <cp:lastModifiedBy>Lietotajs</cp:lastModifiedBy>
  <cp:revision>267</cp:revision>
  <cp:lastPrinted>2018-05-13T17:27:11Z</cp:lastPrinted>
  <dcterms:created xsi:type="dcterms:W3CDTF">2012-02-10T00:21:22Z</dcterms:created>
  <dcterms:modified xsi:type="dcterms:W3CDTF">2019-11-05T14:28:41Z</dcterms:modified>
</cp:coreProperties>
</file>