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7" r:id="rId2"/>
    <p:sldId id="288" r:id="rId3"/>
    <p:sldId id="256" r:id="rId4"/>
    <p:sldId id="257" r:id="rId5"/>
    <p:sldId id="258" r:id="rId6"/>
    <p:sldId id="259" r:id="rId7"/>
    <p:sldId id="260" r:id="rId8"/>
    <p:sldId id="261" r:id="rId9"/>
    <p:sldId id="262" r:id="rId10"/>
    <p:sldId id="263" r:id="rId11"/>
    <p:sldId id="264" r:id="rId12"/>
    <p:sldId id="266" r:id="rId13"/>
    <p:sldId id="267" r:id="rId14"/>
    <p:sldId id="265" r:id="rId15"/>
    <p:sldId id="268" r:id="rId16"/>
    <p:sldId id="269" r:id="rId17"/>
    <p:sldId id="270" r:id="rId18"/>
    <p:sldId id="271" r:id="rId19"/>
    <p:sldId id="272" r:id="rId20"/>
    <p:sldId id="276" r:id="rId21"/>
    <p:sldId id="277" r:id="rId22"/>
    <p:sldId id="278" r:id="rId23"/>
    <p:sldId id="279" r:id="rId24"/>
    <p:sldId id="280" r:id="rId25"/>
    <p:sldId id="281" r:id="rId26"/>
    <p:sldId id="282" r:id="rId27"/>
    <p:sldId id="283" r:id="rId28"/>
    <p:sldId id="284" r:id="rId29"/>
    <p:sldId id="285" r:id="rId30"/>
    <p:sldId id="286" r:id="rId31"/>
    <p:sldId id="289" r:id="rId32"/>
    <p:sldId id="290"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60" autoAdjust="0"/>
    <p:restoredTop sz="98579" autoAdjust="0"/>
  </p:normalViewPr>
  <p:slideViewPr>
    <p:cSldViewPr>
      <p:cViewPr>
        <p:scale>
          <a:sx n="53" d="100"/>
          <a:sy n="53" d="100"/>
        </p:scale>
        <p:origin x="-2142" y="-5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292E767-3160-4425-8F97-AB89AA60DED2}" type="datetimeFigureOut">
              <a:rPr lang="en-GB" smtClean="0"/>
              <a:t>13/04/2015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3104025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92E767-3160-4425-8F97-AB89AA60DED2}" type="datetimeFigureOut">
              <a:rPr lang="en-GB" smtClean="0"/>
              <a:t>13/04/2015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781566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2E767-3160-4425-8F97-AB89AA60DED2}" type="datetimeFigureOut">
              <a:rPr lang="en-GB" smtClean="0"/>
              <a:t>13/04/2015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2374262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292E767-3160-4425-8F97-AB89AA60DED2}" type="datetimeFigureOut">
              <a:rPr lang="en-GB" smtClean="0"/>
              <a:t>13/04/2015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389533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292E767-3160-4425-8F97-AB89AA60DED2}" type="datetimeFigureOut">
              <a:rPr lang="en-GB" smtClean="0"/>
              <a:t>13/04/2015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1362607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292E767-3160-4425-8F97-AB89AA60DED2}" type="datetimeFigureOut">
              <a:rPr lang="en-GB" smtClean="0"/>
              <a:t>13/04/2015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3208679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2E767-3160-4425-8F97-AB89AA60DED2}" type="datetimeFigureOut">
              <a:rPr lang="en-GB" smtClean="0"/>
              <a:t>13/04/2015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674288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2E767-3160-4425-8F97-AB89AA60DED2}" type="datetimeFigureOut">
              <a:rPr lang="en-GB" smtClean="0"/>
              <a:t>13/04/2015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248236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2E767-3160-4425-8F97-AB89AA60DED2}" type="datetimeFigureOut">
              <a:rPr lang="en-GB" smtClean="0"/>
              <a:t>13/04/2015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3281511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92E767-3160-4425-8F97-AB89AA60DED2}" type="datetimeFigureOut">
              <a:rPr lang="en-GB" smtClean="0"/>
              <a:t>13/04/2015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2363088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92E767-3160-4425-8F97-AB89AA60DED2}" type="datetimeFigureOut">
              <a:rPr lang="en-GB" smtClean="0"/>
              <a:t>13/04/2015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F95C1-091C-4C66-80B0-AAFFC90BC234}" type="slidenum">
              <a:rPr lang="en-GB" smtClean="0"/>
              <a:t>‹#›</a:t>
            </a:fld>
            <a:endParaRPr lang="en-GB"/>
          </a:p>
        </p:txBody>
      </p:sp>
    </p:spTree>
    <p:extLst>
      <p:ext uri="{BB962C8B-B14F-4D97-AF65-F5344CB8AC3E}">
        <p14:creationId xmlns:p14="http://schemas.microsoft.com/office/powerpoint/2010/main" val="279719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2E767-3160-4425-8F97-AB89AA60DED2}" type="datetimeFigureOut">
              <a:rPr lang="en-GB" smtClean="0"/>
              <a:t>13/04/2015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F95C1-091C-4C66-80B0-AAFFC90BC234}" type="slidenum">
              <a:rPr lang="en-GB" smtClean="0"/>
              <a:t>‹#›</a:t>
            </a:fld>
            <a:endParaRPr lang="en-GB"/>
          </a:p>
        </p:txBody>
      </p:sp>
    </p:spTree>
    <p:extLst>
      <p:ext uri="{BB962C8B-B14F-4D97-AF65-F5344CB8AC3E}">
        <p14:creationId xmlns:p14="http://schemas.microsoft.com/office/powerpoint/2010/main" val="42336346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24.xml"/><Relationship Id="rId18" Type="http://schemas.openxmlformats.org/officeDocument/2006/relationships/slide" Target="slide9.xml"/><Relationship Id="rId26" Type="http://schemas.openxmlformats.org/officeDocument/2006/relationships/slide" Target="slide13.xml"/><Relationship Id="rId3" Type="http://schemas.openxmlformats.org/officeDocument/2006/relationships/image" Target="../media/image2.jpg"/><Relationship Id="rId21" Type="http://schemas.openxmlformats.org/officeDocument/2006/relationships/slide" Target="slide26.xml"/><Relationship Id="rId34" Type="http://schemas.openxmlformats.org/officeDocument/2006/relationships/slide" Target="slide16.xml"/><Relationship Id="rId7" Type="http://schemas.openxmlformats.org/officeDocument/2006/relationships/image" Target="../media/image6.jpg"/><Relationship Id="rId12" Type="http://schemas.openxmlformats.org/officeDocument/2006/relationships/slide" Target="slide20.xml"/><Relationship Id="rId17" Type="http://schemas.openxmlformats.org/officeDocument/2006/relationships/slide" Target="slide8.xml"/><Relationship Id="rId25" Type="http://schemas.openxmlformats.org/officeDocument/2006/relationships/slide" Target="slide19.xml"/><Relationship Id="rId33" Type="http://schemas.openxmlformats.org/officeDocument/2006/relationships/slide" Target="slide6.xml"/><Relationship Id="rId2" Type="http://schemas.openxmlformats.org/officeDocument/2006/relationships/image" Target="../media/image1.jpg"/><Relationship Id="rId16" Type="http://schemas.openxmlformats.org/officeDocument/2006/relationships/slide" Target="slide25.xml"/><Relationship Id="rId20" Type="http://schemas.openxmlformats.org/officeDocument/2006/relationships/slide" Target="slide18.xml"/><Relationship Id="rId29" Type="http://schemas.openxmlformats.org/officeDocument/2006/relationships/slide" Target="slide21.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slide" Target="slide11.xml"/><Relationship Id="rId24" Type="http://schemas.openxmlformats.org/officeDocument/2006/relationships/slide" Target="slide27.xml"/><Relationship Id="rId32" Type="http://schemas.openxmlformats.org/officeDocument/2006/relationships/slide" Target="slide5.xml"/><Relationship Id="rId37" Type="http://schemas.openxmlformats.org/officeDocument/2006/relationships/slide" Target="slide33.xml"/><Relationship Id="rId5" Type="http://schemas.openxmlformats.org/officeDocument/2006/relationships/image" Target="../media/image4.JPG"/><Relationship Id="rId15" Type="http://schemas.openxmlformats.org/officeDocument/2006/relationships/slide" Target="slide30.xml"/><Relationship Id="rId23" Type="http://schemas.openxmlformats.org/officeDocument/2006/relationships/slide" Target="slide32.xml"/><Relationship Id="rId28" Type="http://schemas.openxmlformats.org/officeDocument/2006/relationships/slide" Target="slide14.xml"/><Relationship Id="rId36" Type="http://schemas.openxmlformats.org/officeDocument/2006/relationships/slide" Target="slide28.xml"/><Relationship Id="rId10" Type="http://schemas.openxmlformats.org/officeDocument/2006/relationships/slide" Target="slide7.xml"/><Relationship Id="rId19" Type="http://schemas.openxmlformats.org/officeDocument/2006/relationships/slide" Target="slide12.xml"/><Relationship Id="rId31" Type="http://schemas.openxmlformats.org/officeDocument/2006/relationships/slide" Target="slide15.xml"/><Relationship Id="rId4" Type="http://schemas.openxmlformats.org/officeDocument/2006/relationships/image" Target="../media/image3.jpg"/><Relationship Id="rId9" Type="http://schemas.openxmlformats.org/officeDocument/2006/relationships/slide" Target="slide17.xml"/><Relationship Id="rId14" Type="http://schemas.openxmlformats.org/officeDocument/2006/relationships/slide" Target="slide29.xml"/><Relationship Id="rId22" Type="http://schemas.openxmlformats.org/officeDocument/2006/relationships/slide" Target="slide31.xml"/><Relationship Id="rId27" Type="http://schemas.openxmlformats.org/officeDocument/2006/relationships/slide" Target="slide10.xml"/><Relationship Id="rId30" Type="http://schemas.openxmlformats.org/officeDocument/2006/relationships/slide" Target="slide22.xml"/><Relationship Id="rId35" Type="http://schemas.openxmlformats.org/officeDocument/2006/relationships/slide" Target="slide23.xml"/></Relationships>
</file>

<file path=ppt/slides/_rels/slide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lv-LV" sz="8800" b="1" i="1" dirty="0" smtClean="0">
                <a:solidFill>
                  <a:schemeClr val="tx2">
                    <a:lumMod val="75000"/>
                  </a:schemeClr>
                </a:solidFill>
              </a:rPr>
              <a:t>«Trāpi Kuģim!»</a:t>
            </a:r>
            <a:endParaRPr lang="en-GB" sz="8800" b="1" i="1" dirty="0">
              <a:solidFill>
                <a:schemeClr val="tx2">
                  <a:lumMod val="75000"/>
                </a:schemeClr>
              </a:solidFill>
            </a:endParaRPr>
          </a:p>
        </p:txBody>
      </p:sp>
      <p:sp>
        <p:nvSpPr>
          <p:cNvPr id="5" name="Subtitle 4"/>
          <p:cNvSpPr>
            <a:spLocks noGrp="1"/>
          </p:cNvSpPr>
          <p:nvPr>
            <p:ph type="subTitle" idx="1"/>
          </p:nvPr>
        </p:nvSpPr>
        <p:spPr>
          <a:xfrm>
            <a:off x="2483768" y="6021288"/>
            <a:ext cx="6400800" cy="672480"/>
          </a:xfrm>
        </p:spPr>
        <p:txBody>
          <a:bodyPr/>
          <a:lstStyle/>
          <a:p>
            <a:r>
              <a:rPr lang="lv-LV" dirty="0" smtClean="0">
                <a:solidFill>
                  <a:schemeClr val="tx2">
                    <a:lumMod val="75000"/>
                  </a:schemeClr>
                </a:solidFill>
              </a:rPr>
              <a:t>Beāte, Lūcija, Reinis, Andris, Marika</a:t>
            </a:r>
            <a:endParaRPr lang="en-GB" dirty="0">
              <a:solidFill>
                <a:schemeClr val="tx2">
                  <a:lumMod val="75000"/>
                </a:schemeClr>
              </a:solidFill>
            </a:endParaRPr>
          </a:p>
        </p:txBody>
      </p:sp>
    </p:spTree>
    <p:extLst>
      <p:ext uri="{BB962C8B-B14F-4D97-AF65-F5344CB8AC3E}">
        <p14:creationId xmlns:p14="http://schemas.microsoft.com/office/powerpoint/2010/main" val="1854226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solidFill>
                  <a:schemeClr val="tx2">
                    <a:lumMod val="75000"/>
                  </a:schemeClr>
                </a:solidFill>
              </a:rPr>
              <a:t>Noteikumi</a:t>
            </a:r>
            <a:endParaRPr lang="en-GB" b="1" dirty="0">
              <a:solidFill>
                <a:schemeClr val="tx2">
                  <a:lumMod val="75000"/>
                </a:schemeClr>
              </a:solidFill>
            </a:endParaRPr>
          </a:p>
        </p:txBody>
      </p:sp>
      <p:sp>
        <p:nvSpPr>
          <p:cNvPr id="3" name="Content Placeholder 2"/>
          <p:cNvSpPr>
            <a:spLocks noGrp="1"/>
          </p:cNvSpPr>
          <p:nvPr>
            <p:ph idx="1"/>
          </p:nvPr>
        </p:nvSpPr>
        <p:spPr/>
        <p:txBody>
          <a:bodyPr/>
          <a:lstStyle/>
          <a:p>
            <a:r>
              <a:rPr lang="lv-LV" b="1" dirty="0">
                <a:solidFill>
                  <a:schemeClr val="tx2">
                    <a:lumMod val="75000"/>
                  </a:schemeClr>
                </a:solidFill>
              </a:rPr>
              <a:t>2</a:t>
            </a:r>
            <a:r>
              <a:rPr lang="lv-LV" b="1" dirty="0" smtClean="0">
                <a:solidFill>
                  <a:schemeClr val="tx2">
                    <a:lumMod val="75000"/>
                  </a:schemeClr>
                </a:solidFill>
              </a:rPr>
              <a:t> punkti </a:t>
            </a:r>
            <a:r>
              <a:rPr lang="lv-LV" dirty="0" smtClean="0"/>
              <a:t>– trāpījums Kuģim;</a:t>
            </a:r>
          </a:p>
          <a:p>
            <a:r>
              <a:rPr lang="lv-LV" b="1" dirty="0">
                <a:solidFill>
                  <a:schemeClr val="tx2">
                    <a:lumMod val="75000"/>
                  </a:schemeClr>
                </a:solidFill>
              </a:rPr>
              <a:t>1</a:t>
            </a:r>
            <a:r>
              <a:rPr lang="lv-LV" b="1" dirty="0" smtClean="0">
                <a:solidFill>
                  <a:schemeClr val="tx2">
                    <a:lumMod val="75000"/>
                  </a:schemeClr>
                </a:solidFill>
              </a:rPr>
              <a:t> punkts </a:t>
            </a:r>
            <a:r>
              <a:rPr lang="lv-LV" dirty="0" smtClean="0"/>
              <a:t>– pareizi atbildēts jautājums;</a:t>
            </a:r>
          </a:p>
          <a:p>
            <a:r>
              <a:rPr lang="lv-LV" dirty="0" smtClean="0"/>
              <a:t>Uzvar tas, kuram visvairāk punktu.</a:t>
            </a:r>
          </a:p>
          <a:p>
            <a:endParaRPr lang="en-GB" dirty="0"/>
          </a:p>
        </p:txBody>
      </p:sp>
    </p:spTree>
    <p:extLst>
      <p:ext uri="{BB962C8B-B14F-4D97-AF65-F5344CB8AC3E}">
        <p14:creationId xmlns:p14="http://schemas.microsoft.com/office/powerpoint/2010/main" val="103756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icture 1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075" y="4367003"/>
            <a:ext cx="794676" cy="2308055"/>
          </a:xfrm>
          <a:prstGeom prst="rect">
            <a:avLst/>
          </a:prstGeom>
        </p:spPr>
      </p:pic>
      <p:pic>
        <p:nvPicPr>
          <p:cNvPr id="59" name="Picture 5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4901" y="4342536"/>
            <a:ext cx="1927270" cy="233252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6455" y="4367003"/>
            <a:ext cx="1833700" cy="1445043"/>
          </a:xfrm>
          <a:prstGeom prst="rect">
            <a:avLst/>
          </a:prstGeom>
        </p:spPr>
      </p:pic>
      <p:pic>
        <p:nvPicPr>
          <p:cNvPr id="55" name="Picture 5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4216" y="1831164"/>
            <a:ext cx="909637" cy="230628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4192764" y="1308597"/>
            <a:ext cx="741991" cy="1787127"/>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4109" y="1889245"/>
            <a:ext cx="861178" cy="3102625"/>
          </a:xfrm>
          <a:prstGeom prst="rect">
            <a:avLst/>
          </a:prstGeom>
        </p:spPr>
      </p:pic>
      <p:graphicFrame>
        <p:nvGraphicFramePr>
          <p:cNvPr id="57" name="Table 56"/>
          <p:cNvGraphicFramePr>
            <a:graphicFrameLocks noGrp="1"/>
          </p:cNvGraphicFramePr>
          <p:nvPr>
            <p:extLst>
              <p:ext uri="{D42A27DB-BD31-4B8C-83A1-F6EECF244321}">
                <p14:modId xmlns:p14="http://schemas.microsoft.com/office/powerpoint/2010/main" val="3204300279"/>
              </p:ext>
            </p:extLst>
          </p:nvPr>
        </p:nvGraphicFramePr>
        <p:xfrm>
          <a:off x="251520" y="157148"/>
          <a:ext cx="8500928" cy="6584300"/>
        </p:xfrm>
        <a:graphic>
          <a:graphicData uri="http://schemas.openxmlformats.org/drawingml/2006/table">
            <a:tbl>
              <a:tblPr firstRow="1" firstCol="1">
                <a:effectLst/>
                <a:tableStyleId>{5C22544A-7EE6-4342-B048-85BDC9FD1C3A}</a:tableStyleId>
              </a:tblPr>
              <a:tblGrid>
                <a:gridCol w="1062616"/>
                <a:gridCol w="1062616"/>
                <a:gridCol w="1043120"/>
                <a:gridCol w="1082112"/>
                <a:gridCol w="1062616"/>
                <a:gridCol w="1062616"/>
                <a:gridCol w="1062616"/>
                <a:gridCol w="1062616"/>
              </a:tblGrid>
              <a:tr h="82358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A</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B</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C</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D</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E</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F</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r>
                        <a:rPr lang="lv-LV" sz="4800" dirty="0" smtClean="0"/>
                        <a:t>G</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720080">
                <a:tc>
                  <a:txBody>
                    <a:bodyPr/>
                    <a:lstStyle/>
                    <a:p>
                      <a:pPr algn="ctr"/>
                      <a:r>
                        <a:rPr lang="lv-LV" sz="4800" dirty="0" smtClean="0"/>
                        <a:t>1</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15668">
                <a:tc>
                  <a:txBody>
                    <a:bodyPr/>
                    <a:lstStyle/>
                    <a:p>
                      <a:pPr algn="ctr"/>
                      <a:r>
                        <a:rPr lang="lv-LV" sz="4800" dirty="0" smtClean="0"/>
                        <a:t>2</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15668">
                <a:tc>
                  <a:txBody>
                    <a:bodyPr/>
                    <a:lstStyle/>
                    <a:p>
                      <a:pPr algn="ctr"/>
                      <a:r>
                        <a:rPr lang="lv-LV" sz="4800" dirty="0" smtClean="0"/>
                        <a:t>3</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71480">
                <a:tc>
                  <a:txBody>
                    <a:bodyPr/>
                    <a:lstStyle/>
                    <a:p>
                      <a:pPr algn="ctr"/>
                      <a:r>
                        <a:rPr lang="lv-LV" sz="4800" dirty="0" smtClean="0"/>
                        <a:t>4</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15668">
                <a:tc>
                  <a:txBody>
                    <a:bodyPr/>
                    <a:lstStyle/>
                    <a:p>
                      <a:pPr algn="ctr"/>
                      <a:r>
                        <a:rPr lang="lv-LV" sz="4800" dirty="0" smtClean="0"/>
                        <a:t>5</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15668">
                <a:tc>
                  <a:txBody>
                    <a:bodyPr/>
                    <a:lstStyle/>
                    <a:p>
                      <a:pPr algn="ctr"/>
                      <a:r>
                        <a:rPr lang="lv-LV" sz="4800" dirty="0" smtClean="0"/>
                        <a:t>6</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15668">
                <a:tc>
                  <a:txBody>
                    <a:bodyPr/>
                    <a:lstStyle/>
                    <a:p>
                      <a:pPr algn="ctr"/>
                      <a:r>
                        <a:rPr lang="lv-LV" sz="4800" dirty="0" smtClean="0"/>
                        <a:t>7</a:t>
                      </a:r>
                      <a:endParaRPr lang="en-GB" sz="4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Rectangle 5">
            <a:hlinkClick r:id="rId8" action="ppaction://hlinksldjump"/>
          </p:cNvPr>
          <p:cNvSpPr/>
          <p:nvPr/>
        </p:nvSpPr>
        <p:spPr>
          <a:xfrm>
            <a:off x="1318291" y="980729"/>
            <a:ext cx="1056097" cy="8504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9" action="ppaction://hlinksldjump"/>
          </p:cNvPr>
          <p:cNvSpPr/>
          <p:nvPr/>
        </p:nvSpPr>
        <p:spPr>
          <a:xfrm>
            <a:off x="4501984" y="980729"/>
            <a:ext cx="1057813" cy="8492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10" action="ppaction://hlinksldjump"/>
          </p:cNvPr>
          <p:cNvSpPr/>
          <p:nvPr/>
        </p:nvSpPr>
        <p:spPr>
          <a:xfrm>
            <a:off x="2388214" y="980729"/>
            <a:ext cx="1032925" cy="9085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11" action="ppaction://hlinksldjump"/>
          </p:cNvPr>
          <p:cNvSpPr/>
          <p:nvPr/>
        </p:nvSpPr>
        <p:spPr>
          <a:xfrm>
            <a:off x="3438536" y="980729"/>
            <a:ext cx="1125223" cy="9085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hlinkClick r:id="rId12" action="ppaction://hlinksldjump"/>
          </p:cNvPr>
          <p:cNvSpPr/>
          <p:nvPr/>
        </p:nvSpPr>
        <p:spPr>
          <a:xfrm>
            <a:off x="5559799" y="980730"/>
            <a:ext cx="1042649" cy="822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hlinkClick r:id="rId13" action="ppaction://hlinksldjump"/>
          </p:cNvPr>
          <p:cNvSpPr/>
          <p:nvPr/>
        </p:nvSpPr>
        <p:spPr>
          <a:xfrm>
            <a:off x="6602451" y="980730"/>
            <a:ext cx="1090854" cy="822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hlinkClick r:id="rId14" action="ppaction://hlinksldjump"/>
          </p:cNvPr>
          <p:cNvSpPr/>
          <p:nvPr/>
        </p:nvSpPr>
        <p:spPr>
          <a:xfrm>
            <a:off x="7693304" y="980730"/>
            <a:ext cx="1055159" cy="822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hlinkClick r:id="rId15" action="ppaction://hlinksldjump"/>
          </p:cNvPr>
          <p:cNvSpPr/>
          <p:nvPr/>
        </p:nvSpPr>
        <p:spPr>
          <a:xfrm>
            <a:off x="7693304" y="1803430"/>
            <a:ext cx="1055159" cy="7969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hlinkClick r:id="rId16" action="ppaction://hlinksldjump"/>
          </p:cNvPr>
          <p:cNvSpPr/>
          <p:nvPr/>
        </p:nvSpPr>
        <p:spPr>
          <a:xfrm>
            <a:off x="6602451" y="1803430"/>
            <a:ext cx="1090854" cy="7969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559798" y="1803430"/>
            <a:ext cx="1042653" cy="7969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402171" y="1831164"/>
            <a:ext cx="1157629" cy="796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3438538" y="1831164"/>
            <a:ext cx="1125221" cy="7969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hlinkClick r:id="rId17" action="ppaction://hlinksldjump"/>
          </p:cNvPr>
          <p:cNvSpPr/>
          <p:nvPr/>
        </p:nvSpPr>
        <p:spPr>
          <a:xfrm>
            <a:off x="2390786" y="1831164"/>
            <a:ext cx="1030353" cy="7969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1318292" y="1803430"/>
            <a:ext cx="1056098" cy="8246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1318291" y="2628080"/>
            <a:ext cx="1056097" cy="8124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hlinkClick r:id="rId18" action="ppaction://hlinksldjump"/>
          </p:cNvPr>
          <p:cNvSpPr/>
          <p:nvPr/>
        </p:nvSpPr>
        <p:spPr>
          <a:xfrm>
            <a:off x="2388214" y="2628080"/>
            <a:ext cx="1068784" cy="8124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hlinkClick r:id="rId19" action="ppaction://hlinksldjump"/>
          </p:cNvPr>
          <p:cNvSpPr/>
          <p:nvPr/>
        </p:nvSpPr>
        <p:spPr>
          <a:xfrm>
            <a:off x="3456998" y="2628080"/>
            <a:ext cx="1115463" cy="8124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hlinkClick r:id="rId20" action="ppaction://hlinksldjump"/>
          </p:cNvPr>
          <p:cNvSpPr/>
          <p:nvPr/>
        </p:nvSpPr>
        <p:spPr>
          <a:xfrm>
            <a:off x="4572460" y="2628080"/>
            <a:ext cx="956745" cy="8124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5529206" y="2600346"/>
            <a:ext cx="1073245" cy="895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hlinkClick r:id="rId21" action="ppaction://hlinksldjump"/>
          </p:cNvPr>
          <p:cNvSpPr/>
          <p:nvPr/>
        </p:nvSpPr>
        <p:spPr>
          <a:xfrm>
            <a:off x="6602451" y="2600346"/>
            <a:ext cx="1090854" cy="84021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hlinkClick r:id="rId22" action="ppaction://hlinksldjump"/>
          </p:cNvPr>
          <p:cNvSpPr/>
          <p:nvPr/>
        </p:nvSpPr>
        <p:spPr>
          <a:xfrm>
            <a:off x="7693305" y="2573156"/>
            <a:ext cx="1055158" cy="9387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hlinkClick r:id="rId23" action="ppaction://hlinksldjump"/>
          </p:cNvPr>
          <p:cNvSpPr/>
          <p:nvPr/>
        </p:nvSpPr>
        <p:spPr>
          <a:xfrm>
            <a:off x="7693304" y="3440557"/>
            <a:ext cx="1059143" cy="901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hlinkClick r:id="rId24" action="ppaction://hlinksldjump"/>
          </p:cNvPr>
          <p:cNvSpPr/>
          <p:nvPr/>
        </p:nvSpPr>
        <p:spPr>
          <a:xfrm>
            <a:off x="6602451" y="3440556"/>
            <a:ext cx="1090854" cy="9019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5559798" y="3495821"/>
            <a:ext cx="1042653" cy="7173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hlinkClick r:id="rId25" action="ppaction://hlinksldjump"/>
          </p:cNvPr>
          <p:cNvSpPr/>
          <p:nvPr/>
        </p:nvSpPr>
        <p:spPr>
          <a:xfrm>
            <a:off x="4563759" y="3440556"/>
            <a:ext cx="996041" cy="9019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hlinkClick r:id="rId26" action="ppaction://hlinksldjump"/>
          </p:cNvPr>
          <p:cNvSpPr/>
          <p:nvPr/>
        </p:nvSpPr>
        <p:spPr>
          <a:xfrm>
            <a:off x="3456998" y="3440557"/>
            <a:ext cx="1115463" cy="9019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hlinkClick r:id="rId27" action="ppaction://hlinksldjump"/>
          </p:cNvPr>
          <p:cNvSpPr/>
          <p:nvPr/>
        </p:nvSpPr>
        <p:spPr>
          <a:xfrm>
            <a:off x="2388214" y="3440556"/>
            <a:ext cx="1068784" cy="9019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1318291" y="3440556"/>
            <a:ext cx="1056097" cy="901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1318291" y="4342536"/>
            <a:ext cx="1056097" cy="746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2381743" y="4342536"/>
            <a:ext cx="1075255" cy="746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hlinkClick r:id="rId28" action="ppaction://hlinksldjump"/>
          </p:cNvPr>
          <p:cNvSpPr/>
          <p:nvPr/>
        </p:nvSpPr>
        <p:spPr>
          <a:xfrm>
            <a:off x="3403781" y="4294220"/>
            <a:ext cx="1137252" cy="7469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4541033" y="4332693"/>
            <a:ext cx="1061115" cy="7792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hlinkClick r:id="rId29" action="ppaction://hlinksldjump"/>
          </p:cNvPr>
          <p:cNvSpPr/>
          <p:nvPr/>
        </p:nvSpPr>
        <p:spPr>
          <a:xfrm>
            <a:off x="5559798" y="4213194"/>
            <a:ext cx="1042651" cy="8763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6602451" y="4342534"/>
            <a:ext cx="1090854" cy="746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7693304" y="4342534"/>
            <a:ext cx="1059143" cy="746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7693304" y="5089523"/>
            <a:ext cx="1055159" cy="8716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6602451" y="5089523"/>
            <a:ext cx="1090854" cy="8716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hlinkClick r:id="rId30" action="ppaction://hlinksldjump"/>
          </p:cNvPr>
          <p:cNvSpPr/>
          <p:nvPr/>
        </p:nvSpPr>
        <p:spPr>
          <a:xfrm>
            <a:off x="5559799" y="5089524"/>
            <a:ext cx="1042651" cy="8716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530743" y="5100708"/>
            <a:ext cx="1071405" cy="8716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hlinkClick r:id="rId31" action="ppaction://hlinksldjump"/>
          </p:cNvPr>
          <p:cNvSpPr/>
          <p:nvPr/>
        </p:nvSpPr>
        <p:spPr>
          <a:xfrm>
            <a:off x="3445904" y="4981236"/>
            <a:ext cx="1170606" cy="9218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2392318" y="5089524"/>
            <a:ext cx="1064680" cy="9218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hlinkClick r:id="rId32" action="ppaction://hlinksldjump"/>
          </p:cNvPr>
          <p:cNvSpPr/>
          <p:nvPr/>
        </p:nvSpPr>
        <p:spPr>
          <a:xfrm>
            <a:off x="1318291" y="5039345"/>
            <a:ext cx="1051995" cy="9218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hlinkClick r:id="rId33" action="ppaction://hlinksldjump"/>
          </p:cNvPr>
          <p:cNvSpPr/>
          <p:nvPr/>
        </p:nvSpPr>
        <p:spPr>
          <a:xfrm>
            <a:off x="1318292" y="5925330"/>
            <a:ext cx="1056098" cy="7763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2392318" y="6011369"/>
            <a:ext cx="1046751" cy="6903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hlinkClick r:id="rId34" action="ppaction://hlinksldjump"/>
          </p:cNvPr>
          <p:cNvSpPr/>
          <p:nvPr/>
        </p:nvSpPr>
        <p:spPr>
          <a:xfrm>
            <a:off x="3419872" y="5862504"/>
            <a:ext cx="1223112" cy="8391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4530742" y="5961190"/>
            <a:ext cx="1071406" cy="7404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hlinkClick r:id="rId35" action="ppaction://hlinksldjump"/>
          </p:cNvPr>
          <p:cNvSpPr/>
          <p:nvPr/>
        </p:nvSpPr>
        <p:spPr>
          <a:xfrm>
            <a:off x="5559800" y="5961189"/>
            <a:ext cx="1216655" cy="7404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hlinkClick r:id="rId36" action="ppaction://hlinksldjump"/>
          </p:cNvPr>
          <p:cNvSpPr/>
          <p:nvPr/>
        </p:nvSpPr>
        <p:spPr>
          <a:xfrm>
            <a:off x="6613774" y="5961188"/>
            <a:ext cx="1079529" cy="7404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a:hlinkClick r:id="rId37" action="ppaction://hlinksldjump"/>
          </p:cNvPr>
          <p:cNvSpPr/>
          <p:nvPr/>
        </p:nvSpPr>
        <p:spPr>
          <a:xfrm>
            <a:off x="7693304" y="5961189"/>
            <a:ext cx="1055159" cy="7404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2" name="Straight Connector 61"/>
          <p:cNvCxnSpPr/>
          <p:nvPr/>
        </p:nvCxnSpPr>
        <p:spPr>
          <a:xfrm>
            <a:off x="1318291" y="1803430"/>
            <a:ext cx="7434156" cy="265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318291" y="2628080"/>
            <a:ext cx="74122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318291" y="3440556"/>
            <a:ext cx="7416228" cy="87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318291" y="4266764"/>
            <a:ext cx="74122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318291" y="5089523"/>
            <a:ext cx="741622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318291" y="5925330"/>
            <a:ext cx="741224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57" idx="2"/>
          </p:cNvCxnSpPr>
          <p:nvPr/>
        </p:nvCxnSpPr>
        <p:spPr>
          <a:xfrm flipH="1">
            <a:off x="4501984" y="906139"/>
            <a:ext cx="7987" cy="58353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559797" y="906139"/>
            <a:ext cx="0" cy="57955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613774" y="848921"/>
            <a:ext cx="0" cy="5852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7693303" y="848920"/>
            <a:ext cx="2" cy="5852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3410274" y="980729"/>
            <a:ext cx="10865" cy="57209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Multiply 111"/>
          <p:cNvSpPr/>
          <p:nvPr/>
        </p:nvSpPr>
        <p:spPr>
          <a:xfrm>
            <a:off x="1381524" y="967433"/>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Multiply 112"/>
          <p:cNvSpPr/>
          <p:nvPr/>
        </p:nvSpPr>
        <p:spPr>
          <a:xfrm>
            <a:off x="1356198" y="5111895"/>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Multiply 113"/>
          <p:cNvSpPr/>
          <p:nvPr/>
        </p:nvSpPr>
        <p:spPr>
          <a:xfrm>
            <a:off x="1336609" y="5862504"/>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Multiply 114"/>
          <p:cNvSpPr/>
          <p:nvPr/>
        </p:nvSpPr>
        <p:spPr>
          <a:xfrm>
            <a:off x="2427604" y="1010339"/>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Multiply 115"/>
          <p:cNvSpPr/>
          <p:nvPr/>
        </p:nvSpPr>
        <p:spPr>
          <a:xfrm>
            <a:off x="2392318" y="1791108"/>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Multiply 116"/>
          <p:cNvSpPr/>
          <p:nvPr/>
        </p:nvSpPr>
        <p:spPr>
          <a:xfrm>
            <a:off x="2393336" y="2660508"/>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Multiply 117"/>
          <p:cNvSpPr/>
          <p:nvPr/>
        </p:nvSpPr>
        <p:spPr>
          <a:xfrm>
            <a:off x="2393336" y="3444927"/>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Multiply 119"/>
          <p:cNvSpPr/>
          <p:nvPr/>
        </p:nvSpPr>
        <p:spPr>
          <a:xfrm>
            <a:off x="3513058" y="981872"/>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Multiply 120"/>
          <p:cNvSpPr/>
          <p:nvPr/>
        </p:nvSpPr>
        <p:spPr>
          <a:xfrm>
            <a:off x="3478920" y="2640401"/>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Multiply 121"/>
          <p:cNvSpPr/>
          <p:nvPr/>
        </p:nvSpPr>
        <p:spPr>
          <a:xfrm>
            <a:off x="3456998" y="3424415"/>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Multiply 122"/>
          <p:cNvSpPr/>
          <p:nvPr/>
        </p:nvSpPr>
        <p:spPr>
          <a:xfrm>
            <a:off x="3471802" y="4268511"/>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Multiply 123"/>
          <p:cNvSpPr/>
          <p:nvPr/>
        </p:nvSpPr>
        <p:spPr>
          <a:xfrm>
            <a:off x="3500308" y="5084150"/>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Multiply 124"/>
          <p:cNvSpPr/>
          <p:nvPr/>
        </p:nvSpPr>
        <p:spPr>
          <a:xfrm>
            <a:off x="3471802" y="5933443"/>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Multiply 125"/>
          <p:cNvSpPr/>
          <p:nvPr/>
        </p:nvSpPr>
        <p:spPr>
          <a:xfrm>
            <a:off x="4583620" y="981872"/>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Multiply 126"/>
          <p:cNvSpPr/>
          <p:nvPr/>
        </p:nvSpPr>
        <p:spPr>
          <a:xfrm>
            <a:off x="4492896" y="2644168"/>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Multiply 127"/>
          <p:cNvSpPr/>
          <p:nvPr/>
        </p:nvSpPr>
        <p:spPr>
          <a:xfrm>
            <a:off x="4536322" y="3460289"/>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Multiply 129"/>
          <p:cNvSpPr/>
          <p:nvPr/>
        </p:nvSpPr>
        <p:spPr>
          <a:xfrm>
            <a:off x="5571520" y="1020072"/>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Multiply 130"/>
          <p:cNvSpPr/>
          <p:nvPr/>
        </p:nvSpPr>
        <p:spPr>
          <a:xfrm>
            <a:off x="5602148" y="4240344"/>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Multiply 132"/>
          <p:cNvSpPr/>
          <p:nvPr/>
        </p:nvSpPr>
        <p:spPr>
          <a:xfrm>
            <a:off x="5607676" y="5053789"/>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Multiply 133"/>
          <p:cNvSpPr/>
          <p:nvPr/>
        </p:nvSpPr>
        <p:spPr>
          <a:xfrm>
            <a:off x="5637596" y="5888854"/>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Multiply 134"/>
          <p:cNvSpPr/>
          <p:nvPr/>
        </p:nvSpPr>
        <p:spPr>
          <a:xfrm>
            <a:off x="6620377" y="1030045"/>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Multiply 135"/>
          <p:cNvSpPr/>
          <p:nvPr/>
        </p:nvSpPr>
        <p:spPr>
          <a:xfrm>
            <a:off x="6665449" y="1811215"/>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Multiply 136"/>
          <p:cNvSpPr/>
          <p:nvPr/>
        </p:nvSpPr>
        <p:spPr>
          <a:xfrm>
            <a:off x="6659134" y="2628079"/>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Multiply 137"/>
          <p:cNvSpPr/>
          <p:nvPr/>
        </p:nvSpPr>
        <p:spPr>
          <a:xfrm>
            <a:off x="6670748" y="3402246"/>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Multiply 138"/>
          <p:cNvSpPr/>
          <p:nvPr/>
        </p:nvSpPr>
        <p:spPr>
          <a:xfrm>
            <a:off x="6701986" y="5918712"/>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Multiply 139"/>
          <p:cNvSpPr/>
          <p:nvPr/>
        </p:nvSpPr>
        <p:spPr>
          <a:xfrm>
            <a:off x="7776270" y="987630"/>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Multiply 140"/>
          <p:cNvSpPr/>
          <p:nvPr/>
        </p:nvSpPr>
        <p:spPr>
          <a:xfrm>
            <a:off x="7727662" y="1803430"/>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Multiply 141"/>
          <p:cNvSpPr/>
          <p:nvPr/>
        </p:nvSpPr>
        <p:spPr>
          <a:xfrm>
            <a:off x="7727661" y="2640400"/>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Multiply 142"/>
          <p:cNvSpPr/>
          <p:nvPr/>
        </p:nvSpPr>
        <p:spPr>
          <a:xfrm>
            <a:off x="7754378" y="3416553"/>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Multiply 143"/>
          <p:cNvSpPr/>
          <p:nvPr/>
        </p:nvSpPr>
        <p:spPr>
          <a:xfrm>
            <a:off x="7754358" y="5906784"/>
            <a:ext cx="976177" cy="8492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3921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2" restart="whenNotActive" fill="hold" evtFilter="cancelBubble" nodeType="interactiveSeq">
                <p:stCondLst>
                  <p:cond evt="onClick" delay="0">
                    <p:tgtEl>
                      <p:spTgt spid="33"/>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7" restart="whenNotActive" fill="hold" evtFilter="cancelBubble" nodeType="interactiveSeq">
                <p:stCondLst>
                  <p:cond evt="onClick" delay="0">
                    <p:tgtEl>
                      <p:spTgt spid="34"/>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2" restart="whenNotActive" fill="hold" evtFilter="cancelBubble" nodeType="interactiveSeq">
                <p:stCondLst>
                  <p:cond evt="onClick" delay="0">
                    <p:tgtEl>
                      <p:spTgt spid="17"/>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7" restart="whenNotActive" fill="hold" evtFilter="cancelBubble" nodeType="interactiveSeq">
                <p:stCondLst>
                  <p:cond evt="onClick" delay="0">
                    <p:tgtEl>
                      <p:spTgt spid="24"/>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47" restart="whenNotActive" fill="hold" evtFilter="cancelBubble" nodeType="interactiveSeq">
                <p:stCondLst>
                  <p:cond evt="onClick" delay="0">
                    <p:tgtEl>
                      <p:spTgt spid="3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52" restart="whenNotActive" fill="hold" evtFilter="cancelBubble" nodeType="interactiveSeq">
                <p:stCondLst>
                  <p:cond evt="onClick" delay="0">
                    <p:tgtEl>
                      <p:spTgt spid="46"/>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57" restart="whenNotActive" fill="hold" evtFilter="cancelBubble" nodeType="interactiveSeq">
                <p:stCondLst>
                  <p:cond evt="onClick" delay="0">
                    <p:tgtEl>
                      <p:spTgt spid="49"/>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62" restart="whenNotActive" fill="hold" evtFilter="cancelBubble" nodeType="interactiveSeq">
                <p:stCondLst>
                  <p:cond evt="onClick" delay="0">
                    <p:tgtEl>
                      <p:spTgt spid="39"/>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67" restart="whenNotActive" fill="hold" evtFilter="cancelBubble" nodeType="interactiveSeq">
                <p:stCondLst>
                  <p:cond evt="onClick" delay="0">
                    <p:tgtEl>
                      <p:spTgt spid="40"/>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2" restart="whenNotActive" fill="hold" evtFilter="cancelBubble" nodeType="interactiveSeq">
                <p:stCondLst>
                  <p:cond evt="onClick" delay="0">
                    <p:tgtEl>
                      <p:spTgt spid="42"/>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77" restart="whenNotActive" fill="hold" evtFilter="cancelBubble" nodeType="interactiveSeq">
                <p:stCondLst>
                  <p:cond evt="onClick" delay="0">
                    <p:tgtEl>
                      <p:spTgt spid="41"/>
                    </p:tgtEl>
                  </p:cond>
                </p:stCondLst>
                <p:endSync evt="end" delay="0">
                  <p:rtn val="all"/>
                </p:endSync>
                <p:childTnLst>
                  <p:par>
                    <p:cTn id="78" fill="hold">
                      <p:stCondLst>
                        <p:cond delay="0"/>
                      </p:stCondLst>
                      <p:childTnLst>
                        <p:par>
                          <p:cTn id="79" fill="hold">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82" restart="whenNotActive" fill="hold" evtFilter="cancelBubble" nodeType="interactiveSeq">
                <p:stCondLst>
                  <p:cond evt="onClick" delay="0">
                    <p:tgtEl>
                      <p:spTgt spid="47"/>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13"/>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seq concurrent="1" nextAc="seek">
              <p:cTn id="87" restart="whenNotActive" fill="hold" evtFilter="cancelBubble" nodeType="interactiveSeq">
                <p:stCondLst>
                  <p:cond evt="onClick" delay="0">
                    <p:tgtEl>
                      <p:spTgt spid="48"/>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14"/>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92" restart="whenNotActive" fill="hold" evtFilter="cancelBubble" nodeType="interactiveSeq">
                <p:stCondLst>
                  <p:cond evt="onClick" delay="0">
                    <p:tgtEl>
                      <p:spTgt spid="3"/>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15"/>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97" restart="whenNotActive" fill="hold" evtFilter="cancelBubble" nodeType="interactiveSeq">
                <p:stCondLst>
                  <p:cond evt="onClick" delay="0">
                    <p:tgtEl>
                      <p:spTgt spid="18"/>
                    </p:tgtEl>
                  </p:cond>
                </p:stCondLst>
                <p:endSync evt="end" delay="0">
                  <p:rtn val="all"/>
                </p:endSync>
                <p:childTnLst>
                  <p:par>
                    <p:cTn id="98" fill="hold">
                      <p:stCondLst>
                        <p:cond delay="0"/>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11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02" restart="whenNotActive" fill="hold" evtFilter="cancelBubble" nodeType="interactiveSeq">
                <p:stCondLst>
                  <p:cond evt="onClick" delay="0">
                    <p:tgtEl>
                      <p:spTgt spid="21"/>
                    </p:tgtEl>
                  </p:cond>
                </p:stCondLst>
                <p:endSync evt="end" delay="0">
                  <p:rtn val="all"/>
                </p:endSync>
                <p:childTnLst>
                  <p:par>
                    <p:cTn id="103" fill="hold">
                      <p:stCondLst>
                        <p:cond delay="0"/>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07" restart="whenNotActive" fill="hold" evtFilter="cancelBubble" nodeType="interactiveSeq">
                <p:stCondLst>
                  <p:cond evt="onClick" delay="0">
                    <p:tgtEl>
                      <p:spTgt spid="32"/>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118"/>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12" restart="whenNotActive" fill="hold" evtFilter="cancelBubble" nodeType="interactiveSeq">
                <p:stCondLst>
                  <p:cond evt="onClick" delay="0">
                    <p:tgtEl>
                      <p:spTgt spid="37"/>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17" restart="whenNotActive" fill="hold" evtFilter="cancelBubble" nodeType="interactiveSeq">
                <p:stCondLst>
                  <p:cond evt="onClick" delay="0">
                    <p:tgtEl>
                      <p:spTgt spid="44"/>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22" restart="whenNotActive" fill="hold" evtFilter="cancelBubble" nodeType="interactiveSeq">
                <p:stCondLst>
                  <p:cond evt="onClick" delay="0">
                    <p:tgtEl>
                      <p:spTgt spid="51"/>
                    </p:tgtEl>
                  </p:cond>
                </p:stCondLst>
                <p:endSync evt="end" delay="0">
                  <p:rtn val="all"/>
                </p:endSync>
                <p:childTnLst>
                  <p:par>
                    <p:cTn id="123" fill="hold">
                      <p:stCondLst>
                        <p:cond delay="0"/>
                      </p:stCondLst>
                      <p:childTnLst>
                        <p:par>
                          <p:cTn id="124" fill="hold">
                            <p:stCondLst>
                              <p:cond delay="0"/>
                            </p:stCondLst>
                            <p:childTnLst>
                              <p:par>
                                <p:cTn id="125" presetID="1" presetClass="exit" presetSubtype="0" fill="hold" grpId="0" nodeType="clickEffect">
                                  <p:stCondLst>
                                    <p:cond delay="0"/>
                                  </p:stCondLst>
                                  <p:childTnLst>
                                    <p:set>
                                      <p:cBhvr>
                                        <p:cTn id="126"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27" restart="whenNotActive" fill="hold" evtFilter="cancelBubble" nodeType="interactiveSeq">
                <p:stCondLst>
                  <p:cond evt="onClick" delay="0">
                    <p:tgtEl>
                      <p:spTgt spid="9"/>
                    </p:tgtEl>
                  </p:cond>
                </p:stCondLst>
                <p:endSync evt="end" delay="0">
                  <p:rtn val="all"/>
                </p:endSync>
                <p:childTnLst>
                  <p:par>
                    <p:cTn id="128" fill="hold">
                      <p:stCondLst>
                        <p:cond delay="0"/>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20"/>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32" restart="whenNotActive" fill="hold" evtFilter="cancelBubble" nodeType="interactiveSeq">
                <p:stCondLst>
                  <p:cond evt="onClick" delay="0">
                    <p:tgtEl>
                      <p:spTgt spid="22"/>
                    </p:tgtEl>
                  </p:cond>
                </p:stCondLst>
                <p:endSync evt="end" delay="0">
                  <p:rtn val="all"/>
                </p:endSync>
                <p:childTnLst>
                  <p:par>
                    <p:cTn id="133" fill="hold">
                      <p:stCondLst>
                        <p:cond delay="0"/>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21"/>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37" restart="whenNotActive" fill="hold" evtFilter="cancelBubble" nodeType="interactiveSeq">
                <p:stCondLst>
                  <p:cond evt="onClick" delay="0">
                    <p:tgtEl>
                      <p:spTgt spid="31"/>
                    </p:tgtEl>
                  </p:cond>
                </p:stCondLst>
                <p:endSync evt="end" delay="0">
                  <p:rtn val="all"/>
                </p:endSync>
                <p:childTnLst>
                  <p:par>
                    <p:cTn id="138" fill="hold">
                      <p:stCondLst>
                        <p:cond delay="0"/>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122"/>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42" restart="whenNotActive" fill="hold" evtFilter="cancelBubble" nodeType="interactiveSeq">
                <p:stCondLst>
                  <p:cond evt="onClick" delay="0">
                    <p:tgtEl>
                      <p:spTgt spid="36"/>
                    </p:tgtEl>
                  </p:cond>
                </p:stCondLst>
                <p:endSync evt="end" delay="0">
                  <p:rtn val="all"/>
                </p:endSync>
                <p:childTnLst>
                  <p:par>
                    <p:cTn id="143" fill="hold">
                      <p:stCondLst>
                        <p:cond delay="0"/>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23"/>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47" restart="whenNotActive" fill="hold" evtFilter="cancelBubble" nodeType="interactiveSeq">
                <p:stCondLst>
                  <p:cond evt="onClick" delay="0">
                    <p:tgtEl>
                      <p:spTgt spid="45"/>
                    </p:tgtEl>
                  </p:cond>
                </p:stCondLst>
                <p:endSync evt="end" delay="0">
                  <p:rtn val="all"/>
                </p:endSync>
                <p:childTnLst>
                  <p:par>
                    <p:cTn id="148" fill="hold">
                      <p:stCondLst>
                        <p:cond delay="0"/>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124"/>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152" restart="whenNotActive" fill="hold" evtFilter="cancelBubble" nodeType="interactiveSeq">
                <p:stCondLst>
                  <p:cond evt="onClick" delay="0">
                    <p:tgtEl>
                      <p:spTgt spid="50"/>
                    </p:tgtEl>
                  </p:cond>
                </p:stCondLst>
                <p:endSync evt="end" delay="0">
                  <p:rtn val="all"/>
                </p:endSync>
                <p:childTnLst>
                  <p:par>
                    <p:cTn id="153" fill="hold">
                      <p:stCondLst>
                        <p:cond delay="0"/>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25"/>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157" restart="whenNotActive" fill="hold" evtFilter="cancelBubble" nodeType="interactiveSeq">
                <p:stCondLst>
                  <p:cond evt="onClick" delay="0">
                    <p:tgtEl>
                      <p:spTgt spid="8"/>
                    </p:tgtEl>
                  </p:cond>
                </p:stCondLst>
                <p:endSync evt="end" delay="0">
                  <p:rtn val="all"/>
                </p:endSync>
                <p:childTnLst>
                  <p:par>
                    <p:cTn id="158" fill="hold">
                      <p:stCondLst>
                        <p:cond delay="0"/>
                      </p:stCondLst>
                      <p:childTnLst>
                        <p:par>
                          <p:cTn id="159" fill="hold">
                            <p:stCondLst>
                              <p:cond delay="0"/>
                            </p:stCondLst>
                            <p:childTnLst>
                              <p:par>
                                <p:cTn id="160" presetID="1" presetClass="entr" presetSubtype="0" fill="hold" grpId="0" nodeType="clickEffect">
                                  <p:stCondLst>
                                    <p:cond delay="0"/>
                                  </p:stCondLst>
                                  <p:childTnLst>
                                    <p:set>
                                      <p:cBhvr>
                                        <p:cTn id="161" dur="1" fill="hold">
                                          <p:stCondLst>
                                            <p:cond delay="0"/>
                                          </p:stCondLst>
                                        </p:cTn>
                                        <p:tgtEl>
                                          <p:spTgt spid="126"/>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62" restart="whenNotActive" fill="hold" evtFilter="cancelBubble" nodeType="interactiveSeq">
                <p:stCondLst>
                  <p:cond evt="onClick" delay="0">
                    <p:tgtEl>
                      <p:spTgt spid="23"/>
                    </p:tgtEl>
                  </p:cond>
                </p:stCondLst>
                <p:endSync evt="end" delay="0">
                  <p:rtn val="all"/>
                </p:endSync>
                <p:childTnLst>
                  <p:par>
                    <p:cTn id="163" fill="hold">
                      <p:stCondLst>
                        <p:cond delay="0"/>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67" restart="whenNotActive" fill="hold" evtFilter="cancelBubble" nodeType="interactiveSeq">
                <p:stCondLst>
                  <p:cond evt="onClick" delay="0">
                    <p:tgtEl>
                      <p:spTgt spid="30"/>
                    </p:tgtEl>
                  </p:cond>
                </p:stCondLst>
                <p:endSync evt="end" delay="0">
                  <p:rtn val="all"/>
                </p:endSync>
                <p:childTnLst>
                  <p:par>
                    <p:cTn id="168" fill="hold">
                      <p:stCondLst>
                        <p:cond delay="0"/>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128"/>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72" restart="whenNotActive" fill="hold" evtFilter="cancelBubble" nodeType="interactiveSeq">
                <p:stCondLst>
                  <p:cond evt="onClick" delay="0">
                    <p:tgtEl>
                      <p:spTgt spid="10"/>
                    </p:tgtEl>
                  </p:cond>
                </p:stCondLst>
                <p:endSync evt="end" delay="0">
                  <p:rtn val="all"/>
                </p:endSync>
                <p:childTnLst>
                  <p:par>
                    <p:cTn id="173" fill="hold">
                      <p:stCondLst>
                        <p:cond delay="0"/>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30"/>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177" restart="whenNotActive" fill="hold" evtFilter="cancelBubble" nodeType="interactiveSeq">
                <p:stCondLst>
                  <p:cond evt="onClick" delay="0">
                    <p:tgtEl>
                      <p:spTgt spid="38"/>
                    </p:tgtEl>
                  </p:cond>
                </p:stCondLst>
                <p:endSync evt="end" delay="0">
                  <p:rtn val="all"/>
                </p:endSync>
                <p:childTnLst>
                  <p:par>
                    <p:cTn id="178" fill="hold">
                      <p:stCondLst>
                        <p:cond delay="0"/>
                      </p:stCondLst>
                      <p:childTnLst>
                        <p:par>
                          <p:cTn id="179" fill="hold">
                            <p:stCondLst>
                              <p:cond delay="0"/>
                            </p:stCondLst>
                            <p:childTnLst>
                              <p:par>
                                <p:cTn id="180" presetID="1" presetClass="entr" presetSubtype="0" fill="hold" grpId="0" nodeType="clickEffect">
                                  <p:stCondLst>
                                    <p:cond delay="0"/>
                                  </p:stCondLst>
                                  <p:childTnLst>
                                    <p:set>
                                      <p:cBhvr>
                                        <p:cTn id="181" dur="1" fill="hold">
                                          <p:stCondLst>
                                            <p:cond delay="0"/>
                                          </p:stCondLst>
                                        </p:cTn>
                                        <p:tgtEl>
                                          <p:spTgt spid="131"/>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82" restart="whenNotActive" fill="hold" evtFilter="cancelBubble" nodeType="interactiveSeq">
                <p:stCondLst>
                  <p:cond evt="onClick" delay="0">
                    <p:tgtEl>
                      <p:spTgt spid="43"/>
                    </p:tgtEl>
                  </p:cond>
                </p:stCondLst>
                <p:endSync evt="end" delay="0">
                  <p:rtn val="all"/>
                </p:endSync>
                <p:childTnLst>
                  <p:par>
                    <p:cTn id="183" fill="hold">
                      <p:stCondLst>
                        <p:cond delay="0"/>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133"/>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187" restart="whenNotActive" fill="hold" evtFilter="cancelBubble" nodeType="interactiveSeq">
                <p:stCondLst>
                  <p:cond evt="onClick" delay="0">
                    <p:tgtEl>
                      <p:spTgt spid="52"/>
                    </p:tgtEl>
                  </p:cond>
                </p:stCondLst>
                <p:endSync evt="end" delay="0">
                  <p:rtn val="all"/>
                </p:endSync>
                <p:childTnLst>
                  <p:par>
                    <p:cTn id="188" fill="hold">
                      <p:stCondLst>
                        <p:cond delay="0"/>
                      </p:stCondLst>
                      <p:childTnLst>
                        <p:par>
                          <p:cTn id="189" fill="hold">
                            <p:stCondLst>
                              <p:cond delay="0"/>
                            </p:stCondLst>
                            <p:childTnLst>
                              <p:par>
                                <p:cTn id="190" presetID="1" presetClass="entr" presetSubtype="0" fill="hold" grpId="0" nodeType="clickEffect">
                                  <p:stCondLst>
                                    <p:cond delay="0"/>
                                  </p:stCondLst>
                                  <p:childTnLst>
                                    <p:set>
                                      <p:cBhvr>
                                        <p:cTn id="191" dur="1" fill="hold">
                                          <p:stCondLst>
                                            <p:cond delay="0"/>
                                          </p:stCondLst>
                                        </p:cTn>
                                        <p:tgtEl>
                                          <p:spTgt spid="134"/>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92" restart="whenNotActive" fill="hold" evtFilter="cancelBubble" nodeType="interactiveSeq">
                <p:stCondLst>
                  <p:cond evt="onClick" delay="0">
                    <p:tgtEl>
                      <p:spTgt spid="11"/>
                    </p:tgtEl>
                  </p:cond>
                </p:stCondLst>
                <p:endSync evt="end" delay="0">
                  <p:rtn val="all"/>
                </p:endSync>
                <p:childTnLst>
                  <p:par>
                    <p:cTn id="193" fill="hold">
                      <p:stCondLst>
                        <p:cond delay="0"/>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3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97" restart="whenNotActive" fill="hold" evtFilter="cancelBubble" nodeType="interactiveSeq">
                <p:stCondLst>
                  <p:cond evt="onClick" delay="0">
                    <p:tgtEl>
                      <p:spTgt spid="14"/>
                    </p:tgtEl>
                  </p:cond>
                </p:stCondLst>
                <p:endSync evt="end" delay="0">
                  <p:rtn val="all"/>
                </p:endSync>
                <p:childTnLst>
                  <p:par>
                    <p:cTn id="198" fill="hold">
                      <p:stCondLst>
                        <p:cond delay="0"/>
                      </p:stCondLst>
                      <p:childTnLst>
                        <p:par>
                          <p:cTn id="199" fill="hold">
                            <p:stCondLst>
                              <p:cond delay="0"/>
                            </p:stCondLst>
                            <p:childTnLst>
                              <p:par>
                                <p:cTn id="200" presetID="1" presetClass="entr" presetSubtype="0" fill="hold" grpId="0" nodeType="clickEffect">
                                  <p:stCondLst>
                                    <p:cond delay="0"/>
                                  </p:stCondLst>
                                  <p:childTnLst>
                                    <p:set>
                                      <p:cBhvr>
                                        <p:cTn id="201" dur="1" fill="hold">
                                          <p:stCondLst>
                                            <p:cond delay="0"/>
                                          </p:stCondLst>
                                        </p:cTn>
                                        <p:tgtEl>
                                          <p:spTgt spid="136"/>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02" restart="whenNotActive" fill="hold" evtFilter="cancelBubble" nodeType="interactiveSeq">
                <p:stCondLst>
                  <p:cond evt="onClick" delay="0">
                    <p:tgtEl>
                      <p:spTgt spid="25"/>
                    </p:tgtEl>
                  </p:cond>
                </p:stCondLst>
                <p:endSync evt="end" delay="0">
                  <p:rtn val="all"/>
                </p:endSync>
                <p:childTnLst>
                  <p:par>
                    <p:cTn id="203" fill="hold">
                      <p:stCondLst>
                        <p:cond delay="0"/>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137"/>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07" restart="whenNotActive" fill="hold" evtFilter="cancelBubble" nodeType="interactiveSeq">
                <p:stCondLst>
                  <p:cond evt="onClick" delay="0">
                    <p:tgtEl>
                      <p:spTgt spid="28"/>
                    </p:tgtEl>
                  </p:cond>
                </p:stCondLst>
                <p:endSync evt="end" delay="0">
                  <p:rtn val="all"/>
                </p:endSync>
                <p:childTnLst>
                  <p:par>
                    <p:cTn id="208" fill="hold">
                      <p:stCondLst>
                        <p:cond delay="0"/>
                      </p:stCondLst>
                      <p:childTnLst>
                        <p:par>
                          <p:cTn id="209" fill="hold">
                            <p:stCondLst>
                              <p:cond delay="0"/>
                            </p:stCondLst>
                            <p:childTnLst>
                              <p:par>
                                <p:cTn id="210" presetID="1" presetClass="entr" presetSubtype="0" fill="hold" grpId="0" nodeType="clickEffect">
                                  <p:stCondLst>
                                    <p:cond delay="0"/>
                                  </p:stCondLst>
                                  <p:childTnLst>
                                    <p:set>
                                      <p:cBhvr>
                                        <p:cTn id="211" dur="1" fill="hold">
                                          <p:stCondLst>
                                            <p:cond delay="0"/>
                                          </p:stCondLst>
                                        </p:cTn>
                                        <p:tgtEl>
                                          <p:spTgt spid="138"/>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212" restart="whenNotActive" fill="hold" evtFilter="cancelBubble" nodeType="interactiveSeq">
                <p:stCondLst>
                  <p:cond evt="onClick" delay="0">
                    <p:tgtEl>
                      <p:spTgt spid="53"/>
                    </p:tgtEl>
                  </p:cond>
                </p:stCondLst>
                <p:endSync evt="end" delay="0">
                  <p:rtn val="all"/>
                </p:endSync>
                <p:childTnLst>
                  <p:par>
                    <p:cTn id="213" fill="hold">
                      <p:stCondLst>
                        <p:cond delay="0"/>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39"/>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217" restart="whenNotActive" fill="hold" evtFilter="cancelBubble" nodeType="interactiveSeq">
                <p:stCondLst>
                  <p:cond evt="onClick" delay="0">
                    <p:tgtEl>
                      <p:spTgt spid="12"/>
                    </p:tgtEl>
                  </p:cond>
                </p:stCondLst>
                <p:endSync evt="end" delay="0">
                  <p:rtn val="all"/>
                </p:endSync>
                <p:childTnLst>
                  <p:par>
                    <p:cTn id="218" fill="hold">
                      <p:stCondLst>
                        <p:cond delay="0"/>
                      </p:stCondLst>
                      <p:childTnLst>
                        <p:par>
                          <p:cTn id="219" fill="hold">
                            <p:stCondLst>
                              <p:cond delay="0"/>
                            </p:stCondLst>
                            <p:childTnLst>
                              <p:par>
                                <p:cTn id="220" presetID="1" presetClass="entr" presetSubtype="0" fill="hold" grpId="0" nodeType="clickEffect">
                                  <p:stCondLst>
                                    <p:cond delay="0"/>
                                  </p:stCondLst>
                                  <p:childTnLst>
                                    <p:set>
                                      <p:cBhvr>
                                        <p:cTn id="221" dur="1" fill="hold">
                                          <p:stCondLst>
                                            <p:cond delay="0"/>
                                          </p:stCondLst>
                                        </p:cTn>
                                        <p:tgtEl>
                                          <p:spTgt spid="140"/>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222" restart="whenNotActive" fill="hold" evtFilter="cancelBubble" nodeType="interactiveSeq">
                <p:stCondLst>
                  <p:cond evt="onClick" delay="0">
                    <p:tgtEl>
                      <p:spTgt spid="13"/>
                    </p:tgtEl>
                  </p:cond>
                </p:stCondLst>
                <p:endSync evt="end" delay="0">
                  <p:rtn val="all"/>
                </p:endSync>
                <p:childTnLst>
                  <p:par>
                    <p:cTn id="223" fill="hold">
                      <p:stCondLst>
                        <p:cond delay="0"/>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41"/>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227" restart="whenNotActive" fill="hold" evtFilter="cancelBubble" nodeType="interactiveSeq">
                <p:stCondLst>
                  <p:cond evt="onClick" delay="0">
                    <p:tgtEl>
                      <p:spTgt spid="26"/>
                    </p:tgtEl>
                  </p:cond>
                </p:stCondLst>
                <p:endSync evt="end" delay="0">
                  <p:rtn val="all"/>
                </p:endSync>
                <p:childTnLst>
                  <p:par>
                    <p:cTn id="228" fill="hold">
                      <p:stCondLst>
                        <p:cond delay="0"/>
                      </p:stCondLst>
                      <p:childTnLst>
                        <p:par>
                          <p:cTn id="229" fill="hold">
                            <p:stCondLst>
                              <p:cond delay="0"/>
                            </p:stCondLst>
                            <p:childTnLst>
                              <p:par>
                                <p:cTn id="230" presetID="1" presetClass="entr" presetSubtype="0" fill="hold" grpId="0" nodeType="clickEffect">
                                  <p:stCondLst>
                                    <p:cond delay="0"/>
                                  </p:stCondLst>
                                  <p:childTnLst>
                                    <p:set>
                                      <p:cBhvr>
                                        <p:cTn id="231" dur="1" fill="hold">
                                          <p:stCondLst>
                                            <p:cond delay="0"/>
                                          </p:stCondLst>
                                        </p:cTn>
                                        <p:tgtEl>
                                          <p:spTgt spid="142"/>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232" restart="whenNotActive" fill="hold" evtFilter="cancelBubble" nodeType="interactiveSeq">
                <p:stCondLst>
                  <p:cond evt="onClick" delay="0">
                    <p:tgtEl>
                      <p:spTgt spid="27"/>
                    </p:tgtEl>
                  </p:cond>
                </p:stCondLst>
                <p:endSync evt="end" delay="0">
                  <p:rtn val="all"/>
                </p:endSync>
                <p:childTnLst>
                  <p:par>
                    <p:cTn id="233" fill="hold">
                      <p:stCondLst>
                        <p:cond delay="0"/>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43"/>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37" restart="whenNotActive" fill="hold" evtFilter="cancelBubble" nodeType="interactiveSeq">
                <p:stCondLst>
                  <p:cond evt="onClick" delay="0">
                    <p:tgtEl>
                      <p:spTgt spid="54"/>
                    </p:tgtEl>
                  </p:cond>
                </p:stCondLst>
                <p:endSync evt="end" delay="0">
                  <p:rtn val="all"/>
                </p:endSync>
                <p:childTnLst>
                  <p:par>
                    <p:cTn id="238" fill="hold">
                      <p:stCondLst>
                        <p:cond delay="0"/>
                      </p:stCondLst>
                      <p:childTnLst>
                        <p:par>
                          <p:cTn id="239" fill="hold">
                            <p:stCondLst>
                              <p:cond delay="0"/>
                            </p:stCondLst>
                            <p:childTnLst>
                              <p:par>
                                <p:cTn id="240" presetID="1" presetClass="entr" presetSubtype="0" fill="hold" grpId="0" nodeType="clickEffect">
                                  <p:stCondLst>
                                    <p:cond delay="0"/>
                                  </p:stCondLst>
                                  <p:childTnLst>
                                    <p:set>
                                      <p:cBhvr>
                                        <p:cTn id="241" dur="1" fill="hold">
                                          <p:stCondLst>
                                            <p:cond delay="0"/>
                                          </p:stCondLst>
                                        </p:cTn>
                                        <p:tgtEl>
                                          <p:spTgt spid="144"/>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242" restart="whenNotActive" fill="hold" evtFilter="cancelBubble" nodeType="interactiveSeq">
                <p:stCondLst>
                  <p:cond evt="onClick" delay="0">
                    <p:tgtEl>
                      <p:spTgt spid="6"/>
                    </p:tgtEl>
                  </p:cond>
                </p:stCondLst>
                <p:endSync evt="end" delay="0">
                  <p:rtn val="all"/>
                </p:endSync>
                <p:childTnLst>
                  <p:par>
                    <p:cTn id="243" fill="hold">
                      <p:stCondLst>
                        <p:cond delay="0"/>
                      </p:stCondLst>
                      <p:childTnLst>
                        <p:par>
                          <p:cTn id="244" fill="hold">
                            <p:stCondLst>
                              <p:cond delay="0"/>
                            </p:stCondLst>
                            <p:childTnLst>
                              <p:par>
                                <p:cTn id="245" presetID="1" presetClass="entr" presetSubtype="0" fill="hold" grpId="0" nodeType="clickEffect">
                                  <p:stCondLst>
                                    <p:cond delay="0"/>
                                  </p:stCondLst>
                                  <p:childTnLst>
                                    <p:set>
                                      <p:cBhvr>
                                        <p:cTn id="246" dur="1" fill="hold">
                                          <p:stCondLst>
                                            <p:cond delay="0"/>
                                          </p:stCondLst>
                                        </p:cTn>
                                        <p:tgtEl>
                                          <p:spTgt spid="112"/>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15" grpId="0" animBg="1"/>
      <p:bldP spid="16" grpId="0" animBg="1"/>
      <p:bldP spid="17" grpId="0" animBg="1"/>
      <p:bldP spid="19" grpId="0" animBg="1"/>
      <p:bldP spid="20" grpId="0" animBg="1"/>
      <p:bldP spid="24" grpId="0" animBg="1"/>
      <p:bldP spid="29" grpId="0" animBg="1"/>
      <p:bldP spid="33" grpId="0" animBg="1"/>
      <p:bldP spid="34" grpId="0" animBg="1"/>
      <p:bldP spid="35" grpId="0" animBg="1"/>
      <p:bldP spid="37" grpId="0" animBg="1"/>
      <p:bldP spid="39" grpId="0" animBg="1"/>
      <p:bldP spid="40" grpId="0" animBg="1"/>
      <p:bldP spid="41" grpId="0" animBg="1"/>
      <p:bldP spid="42" grpId="0" animBg="1"/>
      <p:bldP spid="44" grpId="0" animBg="1"/>
      <p:bldP spid="46" grpId="0" animBg="1"/>
      <p:bldP spid="49" grpId="0" animBg="1"/>
      <p:bldP spid="51" grpId="0" animBg="1"/>
      <p:bldP spid="112" grpId="0" animBg="1"/>
      <p:bldP spid="113" grpId="0" animBg="1"/>
      <p:bldP spid="114" grpId="0" animBg="1"/>
      <p:bldP spid="115" grpId="0" animBg="1"/>
      <p:bldP spid="116" grpId="0" animBg="1"/>
      <p:bldP spid="117" grpId="0" animBg="1"/>
      <p:bldP spid="118"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30" grpId="0" animBg="1"/>
      <p:bldP spid="131"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5400600"/>
          </a:xfrm>
        </p:spPr>
        <p:txBody>
          <a:bodyPr>
            <a:normAutofit/>
          </a:bodyPr>
          <a:lstStyle/>
          <a:p>
            <a:pPr marL="0" indent="0" algn="ctr">
              <a:buNone/>
            </a:pPr>
            <a:r>
              <a:rPr lang="lv-LV" sz="6000" b="1" dirty="0" smtClean="0">
                <a:solidFill>
                  <a:schemeClr val="tx2">
                    <a:lumMod val="75000"/>
                  </a:schemeClr>
                </a:solidFill>
              </a:rPr>
              <a:t>A1</a:t>
            </a:r>
          </a:p>
          <a:p>
            <a:pPr marL="0" indent="0" algn="ctr">
              <a:buNone/>
            </a:pPr>
            <a:r>
              <a:rPr lang="lv-LV" sz="3000" b="1" dirty="0" smtClean="0"/>
              <a:t>Cik patskaņu šīs mīklas atminējumā? (Atminējums ir saliktenis)</a:t>
            </a:r>
          </a:p>
          <a:p>
            <a:pPr marL="0" indent="0" algn="ctr">
              <a:buNone/>
            </a:pPr>
            <a:r>
              <a:rPr lang="lv-LV" sz="3000" b="1" i="1" dirty="0" smtClean="0"/>
              <a:t>«Maza sieviņa, simts lakatu galvā.»</a:t>
            </a:r>
          </a:p>
          <a:p>
            <a:pPr marL="0" indent="0" algn="ctr">
              <a:buNone/>
            </a:pPr>
            <a:endParaRPr lang="lv-LV" sz="3000" b="1" i="1" dirty="0" smtClean="0"/>
          </a:p>
          <a:p>
            <a:pPr marL="0" indent="0" algn="ctr">
              <a:buNone/>
            </a:pPr>
            <a:endParaRPr lang="lv-LV" sz="3000" b="1" i="1" dirty="0" smtClean="0"/>
          </a:p>
          <a:p>
            <a:pPr marL="0" indent="0" algn="ctr">
              <a:buNone/>
            </a:pPr>
            <a:endParaRPr lang="lv-LV" sz="3000" b="1" i="1" dirty="0" smtClean="0"/>
          </a:p>
          <a:p>
            <a:pPr marL="0" indent="0" algn="ctr">
              <a:buNone/>
            </a:pPr>
            <a:endParaRPr lang="lv-LV" sz="3000" b="1" i="1" dirty="0"/>
          </a:p>
          <a:p>
            <a:pPr marL="0" indent="0">
              <a:buNone/>
            </a:pPr>
            <a:endParaRPr lang="en-GB" dirty="0"/>
          </a:p>
        </p:txBody>
      </p:sp>
      <p:sp>
        <p:nvSpPr>
          <p:cNvPr id="2" name="TextBox 1">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6" name="TextBox 5"/>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K</a:t>
            </a:r>
            <a:r>
              <a:rPr lang="lv-LV" sz="2800" b="1" i="1" dirty="0">
                <a:solidFill>
                  <a:srgbClr val="FF0000"/>
                </a:solidFill>
              </a:rPr>
              <a:t>ā</a:t>
            </a:r>
            <a:r>
              <a:rPr lang="lv-LV" sz="2800" b="1" i="1" dirty="0">
                <a:solidFill>
                  <a:schemeClr val="tx2">
                    <a:lumMod val="75000"/>
                  </a:schemeClr>
                </a:solidFill>
              </a:rPr>
              <a:t>postg</a:t>
            </a:r>
            <a:r>
              <a:rPr lang="lv-LV" sz="2800" b="1" i="1" dirty="0">
                <a:solidFill>
                  <a:srgbClr val="FF0000"/>
                </a:solidFill>
              </a:rPr>
              <a:t>a</a:t>
            </a:r>
            <a:r>
              <a:rPr lang="lv-LV" sz="2800" b="1" i="1" dirty="0">
                <a:solidFill>
                  <a:schemeClr val="tx2">
                    <a:lumMod val="75000"/>
                  </a:schemeClr>
                </a:solidFill>
              </a:rPr>
              <a:t>lv</a:t>
            </a:r>
            <a:r>
              <a:rPr lang="lv-LV" sz="2800" b="1" i="1" dirty="0">
                <a:solidFill>
                  <a:srgbClr val="FF0000"/>
                </a:solidFill>
              </a:rPr>
              <a:t>a</a:t>
            </a:r>
            <a:r>
              <a:rPr lang="lv-LV" sz="2800" b="1" i="1" dirty="0">
                <a:solidFill>
                  <a:schemeClr val="tx2">
                    <a:lumMod val="75000"/>
                  </a:schemeClr>
                </a:solidFill>
              </a:rPr>
              <a:t> – 3 </a:t>
            </a:r>
            <a:r>
              <a:rPr lang="lv-LV" sz="2800" b="1" i="1" dirty="0" smtClean="0">
                <a:solidFill>
                  <a:schemeClr val="tx2">
                    <a:lumMod val="75000"/>
                  </a:schemeClr>
                </a:solidFill>
              </a:rPr>
              <a:t>patskaņi (ā;a;a)</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240569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A6</a:t>
            </a:r>
            <a:endParaRPr lang="en-GB" sz="6000" b="1" dirty="0">
              <a:solidFill>
                <a:schemeClr val="tx2">
                  <a:lumMod val="75000"/>
                </a:schemeClr>
              </a:solidFill>
            </a:endParaRPr>
          </a:p>
        </p:txBody>
      </p:sp>
      <p:sp>
        <p:nvSpPr>
          <p:cNvPr id="3" name="Content Placeholder 2"/>
          <p:cNvSpPr>
            <a:spLocks noGrp="1"/>
          </p:cNvSpPr>
          <p:nvPr>
            <p:ph idx="1"/>
          </p:nvPr>
        </p:nvSpPr>
        <p:spPr/>
        <p:txBody>
          <a:bodyPr/>
          <a:lstStyle/>
          <a:p>
            <a:pPr marL="0" indent="0" algn="ctr">
              <a:buNone/>
            </a:pPr>
            <a:r>
              <a:rPr lang="lv-LV" sz="3000" b="1" dirty="0" smtClean="0"/>
              <a:t>Cik divskaņu teikumā?</a:t>
            </a:r>
          </a:p>
          <a:p>
            <a:pPr marL="0" indent="0" algn="ctr">
              <a:buNone/>
            </a:pPr>
            <a:r>
              <a:rPr lang="lv-LV" sz="3000" b="1" i="1" dirty="0" smtClean="0"/>
              <a:t>«Ieskrienot istabā,ai, kā iesmaržojās veikalā nopirktie vistu stilbiņi!»</a:t>
            </a:r>
          </a:p>
          <a:p>
            <a:pPr marL="0" indent="0" algn="ctr">
              <a:buNone/>
            </a:pPr>
            <a:endParaRPr lang="en-GB"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9 divskaņi</a:t>
            </a:r>
          </a:p>
          <a:p>
            <a:pPr algn="ctr"/>
            <a:r>
              <a:rPr lang="lv-LV" sz="2800" b="1" i="1" dirty="0" smtClean="0">
                <a:solidFill>
                  <a:schemeClr val="tx2">
                    <a:lumMod val="75000"/>
                  </a:schemeClr>
                </a:solidFill>
              </a:rPr>
              <a:t>(ie;ie;o,ai;ie;o;ei;o;ie)</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1585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A7</a:t>
            </a:r>
            <a:endParaRPr lang="en-GB" sz="60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lgn="ctr">
              <a:buNone/>
            </a:pPr>
            <a:r>
              <a:rPr lang="lv-LV" sz="3000" b="1" dirty="0" smtClean="0"/>
              <a:t>Pabeidz latviešu sakāmvārdu:</a:t>
            </a:r>
          </a:p>
          <a:p>
            <a:pPr marL="0" indent="0" algn="ctr">
              <a:buNone/>
            </a:pPr>
            <a:r>
              <a:rPr lang="pt-BR" sz="3000" b="1" i="1" dirty="0"/>
              <a:t>Jauns ar spēku, vecs ar </a:t>
            </a:r>
            <a:r>
              <a:rPr lang="lv-LV" sz="3000" b="1" i="1" dirty="0" smtClean="0"/>
              <a:t>_______</a:t>
            </a:r>
            <a:r>
              <a:rPr lang="pt-BR" sz="3000" b="1" i="1" dirty="0" smtClean="0"/>
              <a:t>.</a:t>
            </a:r>
            <a:endParaRPr lang="lv-LV" sz="3000" b="1" i="1" dirty="0" smtClean="0"/>
          </a:p>
        </p:txBody>
      </p:sp>
      <p:sp>
        <p:nvSpPr>
          <p:cNvPr id="5" name="TextBox 4"/>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prātu</a:t>
            </a:r>
            <a:endParaRPr lang="lv-LV" sz="2800" b="1" i="1" dirty="0">
              <a:solidFill>
                <a:schemeClr val="tx2">
                  <a:lumMod val="75000"/>
                </a:schemeClr>
              </a:solidFill>
            </a:endParaRPr>
          </a:p>
          <a:p>
            <a:endParaRPr lang="en-GB" dirty="0"/>
          </a:p>
        </p:txBody>
      </p:sp>
      <p:sp>
        <p:nvSpPr>
          <p:cNvPr id="6" name="TextBox 5">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67316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B1</a:t>
            </a:r>
            <a:endParaRPr lang="en-GB" sz="60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lgn="ctr">
              <a:buNone/>
            </a:pPr>
            <a:r>
              <a:rPr lang="lv-LV" sz="3000" b="1" dirty="0" smtClean="0"/>
              <a:t>Cik piedēkļu vārdā</a:t>
            </a:r>
            <a:endParaRPr lang="lv-LV" sz="3000" b="1" dirty="0"/>
          </a:p>
          <a:p>
            <a:pPr marL="0" indent="0" algn="ctr">
              <a:buNone/>
            </a:pPr>
            <a:r>
              <a:rPr lang="lv-LV" sz="3000" b="1" i="1" dirty="0" smtClean="0"/>
              <a:t>NOSTAIGĀJUSI ?</a:t>
            </a:r>
          </a:p>
        </p:txBody>
      </p:sp>
      <p:sp>
        <p:nvSpPr>
          <p:cNvPr id="4" name="TextBox 3"/>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3(nenoteiksmes-</a:t>
            </a:r>
            <a:r>
              <a:rPr lang="lv-LV" sz="2800" b="1" i="1" dirty="0" smtClean="0">
                <a:solidFill>
                  <a:srgbClr val="FF0000"/>
                </a:solidFill>
              </a:rPr>
              <a:t>ā</a:t>
            </a:r>
            <a:r>
              <a:rPr lang="lv-LV" sz="2800" b="1" i="1" dirty="0" smtClean="0">
                <a:solidFill>
                  <a:schemeClr val="tx2">
                    <a:lumMod val="75000"/>
                  </a:schemeClr>
                </a:solidFill>
              </a:rPr>
              <a:t>;pagātnes-</a:t>
            </a:r>
            <a:r>
              <a:rPr lang="lv-LV" sz="2800" b="1" i="1" dirty="0" smtClean="0">
                <a:solidFill>
                  <a:srgbClr val="FF0000"/>
                </a:solidFill>
              </a:rPr>
              <a:t>j</a:t>
            </a:r>
            <a:r>
              <a:rPr lang="lv-LV" sz="2800" b="1" i="1" dirty="0" smtClean="0">
                <a:solidFill>
                  <a:schemeClr val="tx2">
                    <a:lumMod val="75000"/>
                  </a:schemeClr>
                </a:solidFill>
              </a:rPr>
              <a:t>;no divdabja-</a:t>
            </a:r>
            <a:r>
              <a:rPr lang="lv-LV" sz="2800" b="1" i="1" dirty="0" smtClean="0">
                <a:solidFill>
                  <a:srgbClr val="FF0000"/>
                </a:solidFill>
              </a:rPr>
              <a:t>us</a:t>
            </a:r>
            <a:r>
              <a:rPr lang="lv-LV" sz="2800" b="1" i="1" dirty="0" smtClean="0">
                <a:solidFill>
                  <a:schemeClr val="tx2">
                    <a:lumMod val="75000"/>
                  </a:schemeClr>
                </a:solidFill>
              </a:rPr>
              <a:t>)</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354463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B2</a:t>
            </a:r>
            <a:endParaRPr lang="en-GB" sz="6000" b="1" dirty="0"/>
          </a:p>
        </p:txBody>
      </p:sp>
      <p:sp>
        <p:nvSpPr>
          <p:cNvPr id="3" name="Content Placeholder 2"/>
          <p:cNvSpPr>
            <a:spLocks noGrp="1"/>
          </p:cNvSpPr>
          <p:nvPr>
            <p:ph idx="1"/>
          </p:nvPr>
        </p:nvSpPr>
        <p:spPr>
          <a:xfrm>
            <a:off x="457200" y="1600200"/>
            <a:ext cx="8229600" cy="4460577"/>
          </a:xfrm>
        </p:spPr>
        <p:txBody>
          <a:bodyPr/>
          <a:lstStyle/>
          <a:p>
            <a:pPr marL="0" indent="0" algn="ctr">
              <a:buNone/>
            </a:pPr>
            <a:r>
              <a:rPr lang="lv-LV" b="1" i="1" dirty="0" smtClean="0"/>
              <a:t>Kur sastopamas ‘baltās vārsmas’ (angļu val. – blank verse – tukšās vārsmas)? (Atbildē divi vārdi)</a:t>
            </a:r>
            <a:endParaRPr lang="en-GB" b="1" i="1" dirty="0"/>
          </a:p>
        </p:txBody>
      </p:sp>
      <p:sp>
        <p:nvSpPr>
          <p:cNvPr id="4" name="TextBox 3"/>
          <p:cNvSpPr txBox="1"/>
          <p:nvPr/>
        </p:nvSpPr>
        <p:spPr>
          <a:xfrm>
            <a:off x="234171" y="5445224"/>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Bezatskaņu dzejoļos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123604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B3</a:t>
            </a:r>
            <a:endParaRPr lang="en-GB" sz="6000" dirty="0"/>
          </a:p>
        </p:txBody>
      </p:sp>
      <p:sp>
        <p:nvSpPr>
          <p:cNvPr id="3" name="Content Placeholder 2"/>
          <p:cNvSpPr>
            <a:spLocks noGrp="1"/>
          </p:cNvSpPr>
          <p:nvPr>
            <p:ph idx="1"/>
          </p:nvPr>
        </p:nvSpPr>
        <p:spPr/>
        <p:txBody>
          <a:bodyPr>
            <a:normAutofit/>
          </a:bodyPr>
          <a:lstStyle/>
          <a:p>
            <a:pPr marL="0" indent="0" algn="ctr">
              <a:buNone/>
            </a:pPr>
            <a:r>
              <a:rPr lang="lv-LV" sz="3000" b="1" dirty="0"/>
              <a:t>Šajā piemērā saskatāmas kalamburiskās jeb ___________ atskaņas. Nosauc kādas!</a:t>
            </a:r>
          </a:p>
          <a:p>
            <a:pPr marL="0" indent="0" algn="ctr">
              <a:buNone/>
            </a:pPr>
            <a:r>
              <a:rPr lang="lv-LV" sz="3000" b="1" i="1" dirty="0" smtClean="0"/>
              <a:t>«(..)un savos atspulgos raug</a:t>
            </a:r>
            <a:r>
              <a:rPr lang="lv-LV" sz="3000" b="1" i="1" dirty="0" smtClean="0">
                <a:solidFill>
                  <a:schemeClr val="tx2">
                    <a:lumMod val="75000"/>
                  </a:schemeClr>
                </a:solidFill>
              </a:rPr>
              <a:t>āmies</a:t>
            </a:r>
          </a:p>
          <a:p>
            <a:pPr marL="0" indent="0" algn="ctr">
              <a:buNone/>
            </a:pPr>
            <a:r>
              <a:rPr lang="lv-LV" sz="3000" b="1" i="1" dirty="0" smtClean="0"/>
              <a:t>Un gulgoj</a:t>
            </a:r>
            <a:r>
              <a:rPr lang="lv-LV" sz="3000" b="1" i="1" dirty="0" smtClean="0">
                <a:solidFill>
                  <a:schemeClr val="tx2">
                    <a:lumMod val="75000"/>
                  </a:schemeClr>
                </a:solidFill>
              </a:rPr>
              <a:t>am</a:t>
            </a:r>
            <a:r>
              <a:rPr lang="lv-LV" sz="3000" b="1" i="1" dirty="0" smtClean="0"/>
              <a:t> –</a:t>
            </a:r>
          </a:p>
          <a:p>
            <a:pPr marL="0" indent="0" algn="ctr">
              <a:buNone/>
            </a:pPr>
            <a:r>
              <a:rPr lang="lv-LV" sz="3000" b="1" i="1" dirty="0" smtClean="0"/>
              <a:t>Kā aug</a:t>
            </a:r>
            <a:r>
              <a:rPr lang="lv-LV" sz="3000" b="1" i="1" dirty="0" smtClean="0">
                <a:solidFill>
                  <a:schemeClr val="tx2">
                    <a:lumMod val="75000"/>
                  </a:schemeClr>
                </a:solidFill>
              </a:rPr>
              <a:t>ām</a:t>
            </a:r>
            <a:r>
              <a:rPr lang="lv-LV" sz="3000" b="1" i="1" dirty="0" smtClean="0"/>
              <a:t> mēs!» (M.Zālīte)</a:t>
            </a:r>
          </a:p>
        </p:txBody>
      </p:sp>
      <p:sp>
        <p:nvSpPr>
          <p:cNvPr id="4" name="TextBox 3"/>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Saliktās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4352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B4</a:t>
            </a:r>
            <a:endParaRPr lang="en-GB" sz="6000" dirty="0"/>
          </a:p>
        </p:txBody>
      </p:sp>
      <p:sp>
        <p:nvSpPr>
          <p:cNvPr id="3" name="Content Placeholder 2"/>
          <p:cNvSpPr>
            <a:spLocks noGrp="1"/>
          </p:cNvSpPr>
          <p:nvPr>
            <p:ph idx="1"/>
          </p:nvPr>
        </p:nvSpPr>
        <p:spPr/>
        <p:txBody>
          <a:bodyPr>
            <a:normAutofit/>
          </a:bodyPr>
          <a:lstStyle/>
          <a:p>
            <a:pPr marL="0" indent="0" algn="ctr">
              <a:buNone/>
            </a:pPr>
            <a:r>
              <a:rPr lang="lv-LV" sz="3000" b="1" dirty="0" smtClean="0"/>
              <a:t>Šis tēlainās izteiksmes līdzeklis piemērā </a:t>
            </a:r>
          </a:p>
          <a:p>
            <a:pPr marL="0" indent="0" algn="ctr">
              <a:buNone/>
            </a:pPr>
            <a:r>
              <a:rPr lang="lv-LV" sz="3000" b="1" i="1" dirty="0" smtClean="0"/>
              <a:t>«Bet vērsis sarkanām acīm</a:t>
            </a:r>
          </a:p>
          <a:p>
            <a:pPr marL="0" indent="0" algn="ctr">
              <a:buNone/>
            </a:pPr>
            <a:r>
              <a:rPr lang="lv-LV" sz="3000" b="1" i="1" dirty="0" smtClean="0"/>
              <a:t>Savu skatu uz sievieti vērš» (A.Žebers)</a:t>
            </a:r>
          </a:p>
          <a:p>
            <a:pPr marL="0" indent="0" algn="ctr">
              <a:buNone/>
            </a:pPr>
            <a:r>
              <a:rPr lang="lv-LV" sz="3000" b="1" dirty="0" smtClean="0"/>
              <a:t> pauž redzes priekšstatu. Nosauc tēlainās izteiksmes līdzekli!</a:t>
            </a:r>
            <a:endParaRPr lang="en-GB" sz="3000" b="1" dirty="0"/>
          </a:p>
        </p:txBody>
      </p:sp>
      <p:sp>
        <p:nvSpPr>
          <p:cNvPr id="4" name="TextBox 3"/>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epitets (sarkanām)</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373509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C1</a:t>
            </a:r>
            <a:endParaRPr lang="en-GB" sz="6000" dirty="0"/>
          </a:p>
        </p:txBody>
      </p:sp>
      <p:sp>
        <p:nvSpPr>
          <p:cNvPr id="3" name="Content Placeholder 2"/>
          <p:cNvSpPr>
            <a:spLocks noGrp="1"/>
          </p:cNvSpPr>
          <p:nvPr>
            <p:ph idx="1"/>
          </p:nvPr>
        </p:nvSpPr>
        <p:spPr/>
        <p:txBody>
          <a:bodyPr>
            <a:normAutofit/>
          </a:bodyPr>
          <a:lstStyle/>
          <a:p>
            <a:pPr marL="0" indent="0" algn="ctr">
              <a:buNone/>
            </a:pPr>
            <a:r>
              <a:rPr lang="lv-LV" sz="3000" b="1" dirty="0" smtClean="0"/>
              <a:t>Kurš tēlainās izteiksmes līdzeklis izmantots piemērā?</a:t>
            </a:r>
          </a:p>
          <a:p>
            <a:pPr marL="0" indent="0" algn="ctr">
              <a:buNone/>
            </a:pPr>
            <a:r>
              <a:rPr lang="lv-LV" sz="3000" b="1" i="1" dirty="0" smtClean="0"/>
              <a:t>«(..) sāksies vēl kādi pasaules kari» (I.Jansone)</a:t>
            </a:r>
            <a:endParaRPr lang="en-GB" sz="3000" b="1" i="1" dirty="0"/>
          </a:p>
        </p:txBody>
      </p:sp>
      <p:sp>
        <p:nvSpPr>
          <p:cNvPr id="4" name="TextBox 3"/>
          <p:cNvSpPr txBox="1"/>
          <p:nvPr/>
        </p:nvSpPr>
        <p:spPr>
          <a:xfrm>
            <a:off x="251520" y="5441793"/>
            <a:ext cx="5616624" cy="800219"/>
          </a:xfrm>
          <a:prstGeom prst="rect">
            <a:avLst/>
          </a:prstGeom>
          <a:noFill/>
        </p:spPr>
        <p:txBody>
          <a:bodyPr wrap="square" rtlCol="0">
            <a:spAutoFit/>
          </a:bodyPr>
          <a:lstStyle/>
          <a:p>
            <a:pPr algn="ctr"/>
            <a:r>
              <a:rPr lang="lv-LV" sz="2800" b="1" i="1" dirty="0" smtClean="0">
                <a:solidFill>
                  <a:schemeClr val="tx2">
                    <a:lumMod val="75000"/>
                  </a:schemeClr>
                </a:solidFill>
              </a:rPr>
              <a:t>Atbilde: Sinekdoha (pasaules kari)</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71623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C3</a:t>
            </a:r>
            <a:endParaRPr lang="en-GB" sz="6000" dirty="0"/>
          </a:p>
        </p:txBody>
      </p:sp>
      <p:sp>
        <p:nvSpPr>
          <p:cNvPr id="3" name="Content Placeholder 2"/>
          <p:cNvSpPr>
            <a:spLocks noGrp="1"/>
          </p:cNvSpPr>
          <p:nvPr>
            <p:ph idx="1"/>
          </p:nvPr>
        </p:nvSpPr>
        <p:spPr/>
        <p:txBody>
          <a:bodyPr/>
          <a:lstStyle/>
          <a:p>
            <a:pPr marL="0" indent="0" algn="ctr">
              <a:buNone/>
            </a:pPr>
            <a:r>
              <a:rPr lang="lv-LV" sz="3000" b="1" dirty="0" smtClean="0"/>
              <a:t>Morfēmas ir vārda sastāvs (priedēklis,sakne,piedēklis,galotne). Sadali doto vārdu morfēmās!</a:t>
            </a:r>
          </a:p>
          <a:p>
            <a:pPr marL="0" indent="0" algn="ctr">
              <a:buNone/>
            </a:pPr>
            <a:r>
              <a:rPr lang="lv-LV" sz="3000" b="1" i="1" dirty="0" smtClean="0"/>
              <a:t>BRĀZMAINI</a:t>
            </a:r>
          </a:p>
          <a:p>
            <a:pPr marL="0" indent="0">
              <a:buNone/>
            </a:pPr>
            <a:endParaRPr lang="en-GB" dirty="0"/>
          </a:p>
        </p:txBody>
      </p:sp>
      <p:sp>
        <p:nvSpPr>
          <p:cNvPr id="4" name="TextBox 3"/>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Brāzm-ain-i </a:t>
            </a:r>
          </a:p>
          <a:p>
            <a:pPr algn="ctr"/>
            <a:r>
              <a:rPr lang="lv-LV" sz="2800" b="1" i="1" dirty="0" smtClean="0">
                <a:solidFill>
                  <a:schemeClr val="tx2">
                    <a:lumMod val="75000"/>
                  </a:schemeClr>
                </a:solidFill>
              </a:rPr>
              <a:t>(Brāzmas-brāzmains)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153158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C4</a:t>
            </a:r>
            <a:endParaRPr lang="en-GB" sz="6000" b="1" dirty="0">
              <a:solidFill>
                <a:schemeClr val="tx2">
                  <a:lumMod val="75000"/>
                </a:schemeClr>
              </a:solidFill>
            </a:endParaRPr>
          </a:p>
        </p:txBody>
      </p:sp>
      <p:sp>
        <p:nvSpPr>
          <p:cNvPr id="3" name="Content Placeholder 2"/>
          <p:cNvSpPr>
            <a:spLocks noGrp="1"/>
          </p:cNvSpPr>
          <p:nvPr>
            <p:ph idx="1"/>
          </p:nvPr>
        </p:nvSpPr>
        <p:spPr>
          <a:xfrm>
            <a:off x="467544" y="2564904"/>
            <a:ext cx="8229600" cy="1684784"/>
          </a:xfrm>
        </p:spPr>
        <p:txBody>
          <a:bodyPr>
            <a:normAutofit/>
          </a:bodyPr>
          <a:lstStyle/>
          <a:p>
            <a:pPr marL="0" indent="0" algn="ctr">
              <a:buNone/>
            </a:pPr>
            <a:r>
              <a:rPr lang="lv-LV" sz="3000" b="1" dirty="0" smtClean="0"/>
              <a:t>2015. gads pasludināts par divu Latvijā slavenu literātu jubilejas gadu. Nosauc literātus!</a:t>
            </a:r>
            <a:endParaRPr lang="en-GB" sz="3000" b="1" dirty="0"/>
          </a:p>
        </p:txBody>
      </p:sp>
      <p:sp>
        <p:nvSpPr>
          <p:cNvPr id="4" name="TextBox 3"/>
          <p:cNvSpPr txBox="1"/>
          <p:nvPr/>
        </p:nvSpPr>
        <p:spPr>
          <a:xfrm>
            <a:off x="251520" y="5441793"/>
            <a:ext cx="5616624" cy="1661993"/>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Aspazija (Johanna Emīlija Lizete Rozenberga, Elza Pliekšāne) un Rainis (Jānis Pliekšāns)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84183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a:t>
            </a:r>
            <a:r>
              <a:rPr lang="lv-LV" sz="6000" b="1" dirty="0">
                <a:solidFill>
                  <a:schemeClr val="tx2">
                    <a:lumMod val="75000"/>
                  </a:schemeClr>
                </a:solidFill>
              </a:rPr>
              <a:t>5</a:t>
            </a:r>
            <a:endParaRPr lang="en-GB" sz="6000" dirty="0"/>
          </a:p>
        </p:txBody>
      </p:sp>
      <p:sp>
        <p:nvSpPr>
          <p:cNvPr id="3" name="Content Placeholder 2"/>
          <p:cNvSpPr>
            <a:spLocks noGrp="1"/>
          </p:cNvSpPr>
          <p:nvPr>
            <p:ph idx="1"/>
          </p:nvPr>
        </p:nvSpPr>
        <p:spPr>
          <a:xfrm>
            <a:off x="467544" y="1340768"/>
            <a:ext cx="8229600" cy="4525963"/>
          </a:xfrm>
        </p:spPr>
        <p:txBody>
          <a:bodyPr>
            <a:normAutofit/>
          </a:bodyPr>
          <a:lstStyle/>
          <a:p>
            <a:pPr marL="0" indent="0" algn="ctr">
              <a:buNone/>
            </a:pPr>
            <a:r>
              <a:rPr lang="lv-LV" sz="3000" b="1" dirty="0" smtClean="0"/>
              <a:t>Izdomā loģisku Lilijas Auzas dzejoļa virsrakstu!</a:t>
            </a:r>
          </a:p>
          <a:p>
            <a:pPr marL="0" indent="0" algn="ctr">
              <a:buNone/>
            </a:pPr>
            <a:r>
              <a:rPr lang="lv-LV" sz="3000" b="1" i="1" dirty="0" smtClean="0"/>
              <a:t>«No visiem elementiem vijigākā tu,</a:t>
            </a:r>
          </a:p>
          <a:p>
            <a:pPr marL="0" indent="0" algn="ctr">
              <a:buNone/>
            </a:pPr>
            <a:r>
              <a:rPr lang="lv-LV" sz="3000" b="1" i="1" dirty="0" smtClean="0"/>
              <a:t>Ar liesmu mēlem skaujot iznīcini;</a:t>
            </a:r>
          </a:p>
          <a:p>
            <a:pPr marL="0" indent="0" algn="ctr">
              <a:buNone/>
            </a:pPr>
            <a:r>
              <a:rPr lang="lv-LV" sz="3000" b="1" i="1" dirty="0" smtClean="0"/>
              <a:t>Caur debess augstumu, caur gaisu plašumu,</a:t>
            </a:r>
          </a:p>
          <a:p>
            <a:pPr marL="0" indent="0" algn="ctr">
              <a:buNone/>
            </a:pPr>
            <a:r>
              <a:rPr lang="lv-LV" sz="3000" b="1" i="1" dirty="0" smtClean="0"/>
              <a:t>Šķiet, negants vējš kā elle trakotu,</a:t>
            </a:r>
          </a:p>
          <a:p>
            <a:pPr marL="0" indent="0" algn="ctr">
              <a:buNone/>
            </a:pPr>
            <a:r>
              <a:rPr lang="lv-LV" sz="3000" b="1" i="1" dirty="0" smtClean="0"/>
              <a:t>Kad skūpstīdama kaisli pazudini.</a:t>
            </a:r>
          </a:p>
          <a:p>
            <a:pPr marL="0" indent="0" algn="ctr">
              <a:buNone/>
            </a:pPr>
            <a:r>
              <a:rPr lang="lv-LV" sz="3000" b="1" i="1" dirty="0" smtClean="0"/>
              <a:t>Bet, kad tu mani kvēlās rokās turi ciet – </a:t>
            </a:r>
          </a:p>
          <a:p>
            <a:pPr marL="0" indent="0" algn="ctr">
              <a:buNone/>
            </a:pPr>
            <a:r>
              <a:rPr lang="lv-LV" sz="3000" b="1" i="1" dirty="0" smtClean="0"/>
              <a:t>Man dvēsele kā varavīksne zied.»</a:t>
            </a:r>
            <a:endParaRPr lang="en-GB" sz="3000" b="1" i="1" dirty="0"/>
          </a:p>
        </p:txBody>
      </p:sp>
      <p:sp>
        <p:nvSpPr>
          <p:cNvPr id="4" name="TextBox 3"/>
          <p:cNvSpPr txBox="1"/>
          <p:nvPr/>
        </p:nvSpPr>
        <p:spPr>
          <a:xfrm>
            <a:off x="22212" y="5909211"/>
            <a:ext cx="3851920"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Uguns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199582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C6</a:t>
            </a:r>
            <a:endParaRPr lang="en-GB" sz="6000" b="1" dirty="0">
              <a:solidFill>
                <a:schemeClr val="tx2">
                  <a:lumMod val="75000"/>
                </a:schemeClr>
              </a:solidFill>
            </a:endParaRPr>
          </a:p>
        </p:txBody>
      </p:sp>
      <p:sp>
        <p:nvSpPr>
          <p:cNvPr id="3" name="Content Placeholder 2"/>
          <p:cNvSpPr>
            <a:spLocks noGrp="1"/>
          </p:cNvSpPr>
          <p:nvPr>
            <p:ph idx="1"/>
          </p:nvPr>
        </p:nvSpPr>
        <p:spPr>
          <a:xfrm>
            <a:off x="467544" y="2348880"/>
            <a:ext cx="8229600" cy="1446694"/>
          </a:xfrm>
        </p:spPr>
        <p:txBody>
          <a:bodyPr>
            <a:normAutofit lnSpcReduction="10000"/>
          </a:bodyPr>
          <a:lstStyle/>
          <a:p>
            <a:pPr marL="0" indent="0" algn="ctr">
              <a:buNone/>
            </a:pPr>
            <a:r>
              <a:rPr lang="lv-LV" sz="3000" b="1" dirty="0" smtClean="0"/>
              <a:t>Kādas tautības rakstnieks bija Johans Volfgangs Gēte? </a:t>
            </a:r>
            <a:r>
              <a:rPr lang="lv-LV" sz="3000" b="1" i="1" dirty="0" smtClean="0"/>
              <a:t>(Rainis ir tulkojis viņa sarakstīto traģēdiju «Fausts»)</a:t>
            </a:r>
            <a:endParaRPr lang="en-GB" sz="3000" b="1" i="1" dirty="0"/>
          </a:p>
        </p:txBody>
      </p:sp>
      <p:sp>
        <p:nvSpPr>
          <p:cNvPr id="4" name="TextBox 3"/>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vācu tautības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318982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smtClean="0">
                <a:solidFill>
                  <a:schemeClr val="tx2">
                    <a:lumMod val="75000"/>
                  </a:schemeClr>
                </a:solidFill>
              </a:rPr>
              <a:t>C7</a:t>
            </a:r>
            <a:endParaRPr lang="en-GB" sz="6000" b="1" dirty="0">
              <a:solidFill>
                <a:schemeClr val="tx2">
                  <a:lumMod val="75000"/>
                </a:schemeClr>
              </a:solidFill>
            </a:endParaRPr>
          </a:p>
        </p:txBody>
      </p:sp>
      <p:sp>
        <p:nvSpPr>
          <p:cNvPr id="3" name="Content Placeholder 2"/>
          <p:cNvSpPr>
            <a:spLocks noGrp="1"/>
          </p:cNvSpPr>
          <p:nvPr>
            <p:ph idx="1"/>
          </p:nvPr>
        </p:nvSpPr>
        <p:spPr>
          <a:xfrm>
            <a:off x="539552" y="2348880"/>
            <a:ext cx="8229600" cy="1972816"/>
          </a:xfrm>
        </p:spPr>
        <p:txBody>
          <a:bodyPr>
            <a:normAutofit/>
          </a:bodyPr>
          <a:lstStyle/>
          <a:p>
            <a:pPr marL="0" indent="0" algn="ctr">
              <a:buNone/>
            </a:pPr>
            <a:r>
              <a:rPr lang="lv-LV" sz="3000" b="1" dirty="0" smtClean="0"/>
              <a:t>Šajā žanrā rakstījuši tādi rakstnieki kā Ēzops, Žans de Lafontēns, Ivans Krilovs, u.c. Nosauc žanru, kuru pārstāv minētie rakstnieki!</a:t>
            </a:r>
            <a:endParaRPr lang="en-GB" sz="3000" b="1" dirty="0"/>
          </a:p>
        </p:txBody>
      </p:sp>
      <p:sp>
        <p:nvSpPr>
          <p:cNvPr id="4" name="TextBox 3"/>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Fabulas</a:t>
            </a:r>
            <a:endParaRPr lang="lv-LV" sz="2800" b="1" i="1" dirty="0">
              <a:solidFill>
                <a:schemeClr val="tx2">
                  <a:lumMod val="75000"/>
                </a:schemeClr>
              </a:solidFill>
            </a:endParaRPr>
          </a:p>
          <a:p>
            <a:endParaRPr lang="en-GB" dirty="0"/>
          </a:p>
        </p:txBody>
      </p:sp>
      <p:sp>
        <p:nvSpPr>
          <p:cNvPr id="5" name="TextBox 4">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Tree>
    <p:extLst>
      <p:ext uri="{BB962C8B-B14F-4D97-AF65-F5344CB8AC3E}">
        <p14:creationId xmlns:p14="http://schemas.microsoft.com/office/powerpoint/2010/main" val="378747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6000" b="1" dirty="0">
                <a:solidFill>
                  <a:schemeClr val="tx2">
                    <a:lumMod val="75000"/>
                  </a:schemeClr>
                </a:solidFill>
              </a:rPr>
              <a:t>D1</a:t>
            </a:r>
            <a:endParaRPr lang="en-GB" sz="6000" b="1" dirty="0">
              <a:solidFill>
                <a:schemeClr val="tx2">
                  <a:lumMod val="75000"/>
                </a:schemeClr>
              </a:solidFill>
            </a:endParaRPr>
          </a:p>
        </p:txBody>
      </p:sp>
      <p:sp>
        <p:nvSpPr>
          <p:cNvPr id="3" name="Content Placeholder 2"/>
          <p:cNvSpPr>
            <a:spLocks noGrp="1"/>
          </p:cNvSpPr>
          <p:nvPr>
            <p:ph idx="1"/>
          </p:nvPr>
        </p:nvSpPr>
        <p:spPr>
          <a:xfrm>
            <a:off x="467544" y="2132857"/>
            <a:ext cx="8229600" cy="3308936"/>
          </a:xfrm>
          <a:noFill/>
        </p:spPr>
        <p:txBody>
          <a:bodyPr>
            <a:normAutofit/>
          </a:bodyPr>
          <a:lstStyle/>
          <a:p>
            <a:pPr marL="0" lvl="0" indent="0" algn="ctr">
              <a:buNone/>
            </a:pPr>
            <a:r>
              <a:rPr lang="lv-LV" sz="3000" b="1" dirty="0"/>
              <a:t>Vai vēstules nobeigumā pēc </a:t>
            </a:r>
            <a:r>
              <a:rPr lang="lv-LV" sz="3000" b="1" dirty="0" smtClean="0"/>
              <a:t>‘ar cieņu’ jāliek </a:t>
            </a:r>
            <a:r>
              <a:rPr lang="lv-LV" sz="3000" b="1" dirty="0"/>
              <a:t>komats</a:t>
            </a:r>
            <a:r>
              <a:rPr lang="lv-LV" sz="3000" b="1" dirty="0" smtClean="0"/>
              <a:t>?</a:t>
            </a:r>
          </a:p>
          <a:p>
            <a:pPr marL="0" lvl="0" indent="0" algn="ctr">
              <a:buNone/>
            </a:pPr>
            <a:r>
              <a:rPr lang="lv-LV" sz="3000" b="1" i="1" dirty="0" smtClean="0"/>
              <a:t>«(..) Ar cieņu</a:t>
            </a:r>
            <a:r>
              <a:rPr lang="lv-LV" sz="5200" b="1" i="1" dirty="0" smtClean="0">
                <a:solidFill>
                  <a:srgbClr val="FF0000"/>
                </a:solidFill>
              </a:rPr>
              <a:t>,</a:t>
            </a:r>
            <a:r>
              <a:rPr lang="lv-LV" sz="3000" b="1" i="1" dirty="0" smtClean="0"/>
              <a:t> Pēteris Bukentāls.»</a:t>
            </a:r>
          </a:p>
          <a:p>
            <a:pPr marL="0" lvl="0" indent="0" algn="ctr">
              <a:buNone/>
            </a:pPr>
            <a:r>
              <a:rPr lang="lv-LV" sz="3000" b="1" i="1" dirty="0"/>
              <a:t>v</a:t>
            </a:r>
            <a:r>
              <a:rPr lang="lv-LV" sz="3000" b="1" i="1" dirty="0" smtClean="0"/>
              <a:t>ai</a:t>
            </a:r>
          </a:p>
          <a:p>
            <a:pPr marL="0" lvl="0" indent="0" algn="ctr">
              <a:buNone/>
            </a:pPr>
            <a:r>
              <a:rPr lang="lv-LV" sz="3000" b="1" i="1" dirty="0" smtClean="0"/>
              <a:t>«(..) Ar cieņu</a:t>
            </a:r>
            <a:r>
              <a:rPr lang="lv-LV" sz="3000" b="1" i="1" dirty="0" smtClean="0">
                <a:solidFill>
                  <a:srgbClr val="FF0000"/>
                </a:solidFill>
              </a:rPr>
              <a:t> </a:t>
            </a:r>
            <a:r>
              <a:rPr lang="lv-LV" sz="3000" b="1" i="1" dirty="0" smtClean="0"/>
              <a:t>Pēteris Bukentāls.»</a:t>
            </a:r>
            <a:endParaRPr lang="en-GB" sz="3000" b="1" i="1" dirty="0"/>
          </a:p>
          <a:p>
            <a:pPr marL="0" indent="0">
              <a:buNone/>
            </a:pPr>
            <a:endParaRPr lang="en-GB"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smtClean="0">
                <a:solidFill>
                  <a:schemeClr val="tx2">
                    <a:lumMod val="75000"/>
                  </a:schemeClr>
                </a:solidFill>
              </a:rPr>
              <a:t>Atbilde: Nē, nav jāliek, jo tam nav gramatiska pamatojuma.</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154785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lstStyle/>
          <a:p>
            <a:r>
              <a:rPr lang="lv-LV" sz="6000" b="1" dirty="0">
                <a:solidFill>
                  <a:schemeClr val="tx2">
                    <a:lumMod val="75000"/>
                  </a:schemeClr>
                </a:solidFill>
              </a:rPr>
              <a:t>D3</a:t>
            </a:r>
            <a:endParaRPr lang="en-GB" sz="6000" b="1" dirty="0">
              <a:solidFill>
                <a:schemeClr val="tx2">
                  <a:lumMod val="75000"/>
                </a:schemeClr>
              </a:solidFill>
            </a:endParaRPr>
          </a:p>
        </p:txBody>
      </p:sp>
      <p:sp>
        <p:nvSpPr>
          <p:cNvPr id="3" name="Content Placeholder 2"/>
          <p:cNvSpPr>
            <a:spLocks noGrp="1"/>
          </p:cNvSpPr>
          <p:nvPr>
            <p:ph idx="1"/>
          </p:nvPr>
        </p:nvSpPr>
        <p:spPr>
          <a:xfrm>
            <a:off x="467544" y="2636912"/>
            <a:ext cx="8229600" cy="1324744"/>
          </a:xfrm>
        </p:spPr>
        <p:txBody>
          <a:bodyPr>
            <a:normAutofit/>
          </a:bodyPr>
          <a:lstStyle/>
          <a:p>
            <a:pPr marL="0" indent="0" algn="ctr">
              <a:buNone/>
            </a:pPr>
            <a:r>
              <a:rPr lang="lv-LV" sz="3000" b="1" dirty="0" smtClean="0"/>
              <a:t>Vai ‘diemžēl’ ir jāliek komatos no abām pusēm, no vienas puses vai nav jāliek komatos?</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N</a:t>
            </a:r>
            <a:r>
              <a:rPr lang="lv-LV" sz="2800" b="1" i="1" dirty="0" smtClean="0">
                <a:solidFill>
                  <a:schemeClr val="tx2">
                    <a:lumMod val="75000"/>
                  </a:schemeClr>
                </a:solidFill>
              </a:rPr>
              <a:t>av jāliek komatos.</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172599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D4</a:t>
            </a:r>
            <a:endParaRPr lang="en-GB" sz="6000" b="1" dirty="0">
              <a:solidFill>
                <a:schemeClr val="tx2">
                  <a:lumMod val="75000"/>
                </a:schemeClr>
              </a:solidFill>
            </a:endParaRPr>
          </a:p>
        </p:txBody>
      </p:sp>
      <p:sp>
        <p:nvSpPr>
          <p:cNvPr id="3" name="Content Placeholder 2"/>
          <p:cNvSpPr>
            <a:spLocks noGrp="1"/>
          </p:cNvSpPr>
          <p:nvPr>
            <p:ph idx="1"/>
          </p:nvPr>
        </p:nvSpPr>
        <p:spPr>
          <a:xfrm>
            <a:off x="539552" y="2708920"/>
            <a:ext cx="8229600" cy="1252736"/>
          </a:xfrm>
        </p:spPr>
        <p:txBody>
          <a:bodyPr/>
          <a:lstStyle/>
          <a:p>
            <a:pPr marL="0" lvl="0" indent="0" algn="ctr">
              <a:buNone/>
            </a:pPr>
            <a:r>
              <a:rPr lang="lv-LV" sz="3000" b="1" dirty="0"/>
              <a:t>Kā ir pareizi: desmitām reižu vai desmitiem reižu?</a:t>
            </a:r>
            <a:endParaRPr lang="en-GB" sz="3000" b="1" dirty="0"/>
          </a:p>
          <a:p>
            <a:pPr marL="0" indent="0">
              <a:buNone/>
            </a:pPr>
            <a:endParaRPr lang="en-GB"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954107"/>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Desmitiem reižu (lokāmi kā 1.dekl.lietvārdi,tātad-vīriešu dz.)</a:t>
            </a:r>
            <a:endParaRPr lang="en-GB" dirty="0"/>
          </a:p>
        </p:txBody>
      </p:sp>
    </p:spTree>
    <p:extLst>
      <p:ext uri="{BB962C8B-B14F-4D97-AF65-F5344CB8AC3E}">
        <p14:creationId xmlns:p14="http://schemas.microsoft.com/office/powerpoint/2010/main" val="306471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E1</a:t>
            </a:r>
            <a:endParaRPr lang="en-GB" sz="6000" b="1" dirty="0">
              <a:solidFill>
                <a:schemeClr val="tx2">
                  <a:lumMod val="75000"/>
                </a:schemeClr>
              </a:solidFill>
            </a:endParaRPr>
          </a:p>
        </p:txBody>
      </p:sp>
      <p:sp>
        <p:nvSpPr>
          <p:cNvPr id="3" name="Content Placeholder 2"/>
          <p:cNvSpPr>
            <a:spLocks noGrp="1"/>
          </p:cNvSpPr>
          <p:nvPr>
            <p:ph idx="1"/>
          </p:nvPr>
        </p:nvSpPr>
        <p:spPr>
          <a:xfrm>
            <a:off x="467544" y="2564904"/>
            <a:ext cx="8229600" cy="1684784"/>
          </a:xfrm>
        </p:spPr>
        <p:txBody>
          <a:bodyPr/>
          <a:lstStyle/>
          <a:p>
            <a:pPr marL="0" lvl="0" indent="0" algn="ctr">
              <a:buNone/>
            </a:pPr>
            <a:r>
              <a:rPr lang="lv-LV" sz="3000" b="1" dirty="0"/>
              <a:t>Kāda ir nākotnes forma – es lekšu vai lēkšu?</a:t>
            </a:r>
            <a:endParaRPr lang="en-GB" sz="3000" b="1" dirty="0"/>
          </a:p>
          <a:p>
            <a:pPr marL="0" indent="0">
              <a:buNone/>
            </a:pPr>
            <a:endParaRPr lang="en-GB"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Es lēkšu (nenoteiksmē – lēkt)</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278465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E5</a:t>
            </a:r>
            <a:endParaRPr lang="en-GB" sz="6000" b="1" dirty="0">
              <a:solidFill>
                <a:schemeClr val="tx2">
                  <a:lumMod val="75000"/>
                </a:schemeClr>
              </a:solidFill>
            </a:endParaRPr>
          </a:p>
        </p:txBody>
      </p:sp>
      <p:sp>
        <p:nvSpPr>
          <p:cNvPr id="3" name="Content Placeholder 2"/>
          <p:cNvSpPr>
            <a:spLocks noGrp="1"/>
          </p:cNvSpPr>
          <p:nvPr>
            <p:ph idx="1"/>
          </p:nvPr>
        </p:nvSpPr>
        <p:spPr>
          <a:xfrm>
            <a:off x="467544" y="2348880"/>
            <a:ext cx="8229600" cy="1036712"/>
          </a:xfrm>
        </p:spPr>
        <p:txBody>
          <a:bodyPr>
            <a:normAutofit/>
          </a:bodyPr>
          <a:lstStyle/>
          <a:p>
            <a:pPr marL="0" indent="0" algn="ctr">
              <a:buNone/>
            </a:pPr>
            <a:r>
              <a:rPr lang="lv-LV" sz="3000" b="1" dirty="0"/>
              <a:t>Ģērbams vai ģērbjams?</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523220"/>
          </a:xfrm>
          <a:prstGeom prst="rect">
            <a:avLst/>
          </a:prstGeom>
          <a:noFill/>
        </p:spPr>
        <p:txBody>
          <a:bodyPr wrap="square" rtlCol="0">
            <a:spAutoFit/>
          </a:bodyPr>
          <a:lstStyle/>
          <a:p>
            <a:pPr algn="ctr"/>
            <a:r>
              <a:rPr lang="lv-LV" sz="2800" b="1" i="1" dirty="0" smtClean="0">
                <a:solidFill>
                  <a:schemeClr val="tx2">
                    <a:lumMod val="75000"/>
                  </a:schemeClr>
                </a:solidFill>
              </a:rPr>
              <a:t>Atbilde: Ģērb</a:t>
            </a:r>
            <a:r>
              <a:rPr lang="lv-LV" sz="2800" b="1" i="1" dirty="0" smtClean="0">
                <a:solidFill>
                  <a:srgbClr val="FF0000"/>
                </a:solidFill>
              </a:rPr>
              <a:t>j</a:t>
            </a:r>
            <a:r>
              <a:rPr lang="lv-LV" sz="2800" b="1" i="1" dirty="0" smtClean="0">
                <a:solidFill>
                  <a:schemeClr val="tx2">
                    <a:lumMod val="75000"/>
                  </a:schemeClr>
                </a:solidFill>
              </a:rPr>
              <a:t>ams (tagadnē – ģērb</a:t>
            </a:r>
            <a:r>
              <a:rPr lang="lv-LV" sz="2800" b="1" i="1" dirty="0" smtClean="0">
                <a:solidFill>
                  <a:srgbClr val="FF0000"/>
                </a:solidFill>
              </a:rPr>
              <a:t>j</a:t>
            </a:r>
            <a:r>
              <a:rPr lang="lv-LV" sz="2800" b="1" i="1" dirty="0" smtClean="0">
                <a:solidFill>
                  <a:schemeClr val="tx2">
                    <a:lumMod val="75000"/>
                  </a:schemeClr>
                </a:solidFill>
              </a:rPr>
              <a:t>)</a:t>
            </a:r>
            <a:endParaRPr lang="en-GB" dirty="0"/>
          </a:p>
        </p:txBody>
      </p:sp>
    </p:spTree>
    <p:extLst>
      <p:ext uri="{BB962C8B-B14F-4D97-AF65-F5344CB8AC3E}">
        <p14:creationId xmlns:p14="http://schemas.microsoft.com/office/powerpoint/2010/main" val="396564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E6</a:t>
            </a:r>
            <a:endParaRPr lang="en-GB" sz="60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lgn="ctr">
              <a:buNone/>
            </a:pPr>
            <a:r>
              <a:rPr lang="lv-LV" sz="3000" b="1" dirty="0"/>
              <a:t>Starp kuriem vārdiem jālieto saiklis </a:t>
            </a:r>
            <a:r>
              <a:rPr lang="lv-LV" sz="3000" b="1" dirty="0" smtClean="0"/>
              <a:t>‘vai’? </a:t>
            </a:r>
          </a:p>
          <a:p>
            <a:pPr marL="0" indent="0" algn="ctr">
              <a:buNone/>
            </a:pPr>
            <a:r>
              <a:rPr lang="lv-LV" sz="3000" b="1" i="1" dirty="0" smtClean="0"/>
              <a:t>a) </a:t>
            </a:r>
            <a:r>
              <a:rPr lang="lv-LV" sz="3000" b="1" i="1" dirty="0"/>
              <a:t>Morfoloģija ___________ sintakse. </a:t>
            </a:r>
          </a:p>
          <a:p>
            <a:pPr marL="0" indent="0" algn="ctr">
              <a:buNone/>
            </a:pPr>
            <a:r>
              <a:rPr lang="lv-LV" sz="3000" b="1" i="1" dirty="0" smtClean="0"/>
              <a:t>b) </a:t>
            </a:r>
            <a:r>
              <a:rPr lang="lv-LV" sz="3000" b="1" i="1" dirty="0"/>
              <a:t>Verbs ___________ darbības vārds. </a:t>
            </a:r>
            <a:endParaRPr lang="lv-LV" sz="3000" b="1" i="1" dirty="0" smtClean="0"/>
          </a:p>
          <a:p>
            <a:pPr marL="0" indent="0" algn="ctr">
              <a:buNone/>
            </a:pPr>
            <a:r>
              <a:rPr lang="lv-LV" sz="3000" b="1" i="1" dirty="0" smtClean="0"/>
              <a:t>c) </a:t>
            </a:r>
            <a:r>
              <a:rPr lang="lv-LV" sz="3000" b="1" i="1" dirty="0"/>
              <a:t>Konjugēt ___________ locīt.</a:t>
            </a:r>
          </a:p>
          <a:p>
            <a:pPr marL="0" indent="0" algn="ctr">
              <a:buNone/>
            </a:pPr>
            <a:r>
              <a:rPr lang="lv-LV" sz="3000" b="1" i="1" dirty="0"/>
              <a:t> </a:t>
            </a:r>
            <a:r>
              <a:rPr lang="lv-LV" sz="3000" b="1" i="1" dirty="0" smtClean="0"/>
              <a:t>d) </a:t>
            </a:r>
            <a:r>
              <a:rPr lang="lv-LV" sz="3000" b="1" i="1" dirty="0"/>
              <a:t>Leksika ___________ vārdu krājums.</a:t>
            </a:r>
          </a:p>
          <a:p>
            <a:pPr marL="0" indent="0" algn="ctr">
              <a:buNone/>
            </a:pPr>
            <a:endParaRPr lang="en-GB" sz="2800" b="1" i="1" dirty="0">
              <a:solidFill>
                <a:schemeClr val="tx2">
                  <a:lumMod val="75000"/>
                </a:schemeClr>
              </a:solidFill>
            </a:endParaRPr>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661993"/>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a) Morfoloģija</a:t>
            </a:r>
            <a:r>
              <a:rPr lang="lv-LV" sz="2800" b="1" i="1" dirty="0">
                <a:solidFill>
                  <a:srgbClr val="FF0000"/>
                </a:solidFill>
              </a:rPr>
              <a:t>VAI</a:t>
            </a:r>
            <a:r>
              <a:rPr lang="lv-LV" sz="2800" b="1" i="1" dirty="0">
                <a:solidFill>
                  <a:schemeClr val="tx2">
                    <a:lumMod val="75000"/>
                  </a:schemeClr>
                </a:solidFill>
              </a:rPr>
              <a:t> sintakse  (</a:t>
            </a:r>
            <a:r>
              <a:rPr lang="en-GB" sz="2800" b="1" i="1" dirty="0" err="1">
                <a:solidFill>
                  <a:schemeClr val="tx2">
                    <a:lumMod val="75000"/>
                  </a:schemeClr>
                </a:solidFill>
              </a:rPr>
              <a:t>zinātne</a:t>
            </a:r>
            <a:r>
              <a:rPr lang="en-GB" sz="2800" b="1" i="1" dirty="0">
                <a:solidFill>
                  <a:schemeClr val="tx2">
                    <a:lumMod val="75000"/>
                  </a:schemeClr>
                </a:solidFill>
              </a:rPr>
              <a:t> par </a:t>
            </a:r>
            <a:r>
              <a:rPr lang="en-GB" sz="2800" b="1" i="1" dirty="0" err="1">
                <a:solidFill>
                  <a:schemeClr val="tx2">
                    <a:lumMod val="75000"/>
                  </a:schemeClr>
                </a:solidFill>
              </a:rPr>
              <a:t>vārdu</a:t>
            </a:r>
            <a:r>
              <a:rPr lang="lv-LV" sz="2800" b="1" i="1" dirty="0">
                <a:solidFill>
                  <a:schemeClr val="tx2">
                    <a:lumMod val="75000"/>
                  </a:schemeClr>
                </a:solidFill>
              </a:rPr>
              <a:t> sastāvu </a:t>
            </a:r>
            <a:r>
              <a:rPr lang="lv-LV" sz="2800" b="1" i="1" dirty="0" smtClean="0">
                <a:solidFill>
                  <a:srgbClr val="FF0000"/>
                </a:solidFill>
              </a:rPr>
              <a:t>VAI</a:t>
            </a:r>
            <a:r>
              <a:rPr lang="lv-LV" sz="2800" b="1" i="1" dirty="0" smtClean="0">
                <a:solidFill>
                  <a:schemeClr val="tx2">
                    <a:lumMod val="75000"/>
                  </a:schemeClr>
                </a:solidFill>
              </a:rPr>
              <a:t> </a:t>
            </a:r>
            <a:r>
              <a:rPr lang="lv-LV" sz="2800" b="1" i="1" dirty="0">
                <a:solidFill>
                  <a:schemeClr val="tx2">
                    <a:lumMod val="75000"/>
                  </a:schemeClr>
                </a:solidFill>
              </a:rPr>
              <a:t>zinātne par teikuma struktūru)</a:t>
            </a:r>
          </a:p>
          <a:p>
            <a:endParaRPr lang="en-GB" dirty="0"/>
          </a:p>
        </p:txBody>
      </p:sp>
    </p:spTree>
    <p:extLst>
      <p:ext uri="{BB962C8B-B14F-4D97-AF65-F5344CB8AC3E}">
        <p14:creationId xmlns:p14="http://schemas.microsoft.com/office/powerpoint/2010/main" val="379393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E7</a:t>
            </a:r>
            <a:endParaRPr lang="en-GB" sz="6000" b="1" dirty="0">
              <a:solidFill>
                <a:schemeClr val="tx2">
                  <a:lumMod val="75000"/>
                </a:schemeClr>
              </a:solidFill>
            </a:endParaRPr>
          </a:p>
        </p:txBody>
      </p:sp>
      <p:sp>
        <p:nvSpPr>
          <p:cNvPr id="3" name="Content Placeholder 2"/>
          <p:cNvSpPr>
            <a:spLocks noGrp="1"/>
          </p:cNvSpPr>
          <p:nvPr>
            <p:ph idx="1"/>
          </p:nvPr>
        </p:nvSpPr>
        <p:spPr>
          <a:xfrm>
            <a:off x="539552" y="2276872"/>
            <a:ext cx="8229600" cy="1396752"/>
          </a:xfrm>
        </p:spPr>
        <p:txBody>
          <a:bodyPr>
            <a:normAutofit/>
          </a:bodyPr>
          <a:lstStyle/>
          <a:p>
            <a:pPr marL="0" indent="0" algn="ctr">
              <a:buNone/>
            </a:pPr>
            <a:r>
              <a:rPr lang="lv-LV" sz="3000" b="1" dirty="0" smtClean="0"/>
              <a:t>Aptuveni cik cilvēki </a:t>
            </a:r>
            <a:r>
              <a:rPr lang="lv-LV" sz="3000" b="1" dirty="0"/>
              <a:t>latviešu </a:t>
            </a:r>
            <a:r>
              <a:rPr lang="lv-LV" sz="3000" b="1" dirty="0" smtClean="0"/>
              <a:t>valodu sauc par savu dzimto valodu?</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861774"/>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a:t>
            </a:r>
            <a:r>
              <a:rPr lang="lv-LV" sz="3200" b="1" i="1" dirty="0">
                <a:solidFill>
                  <a:schemeClr val="tx2">
                    <a:lumMod val="75000"/>
                  </a:schemeClr>
                </a:solidFill>
              </a:rPr>
              <a:t> </a:t>
            </a:r>
            <a:r>
              <a:rPr lang="lv-LV" sz="2800" b="1" i="1" dirty="0" smtClean="0">
                <a:solidFill>
                  <a:schemeClr val="tx2">
                    <a:lumMod val="75000"/>
                  </a:schemeClr>
                </a:solidFill>
              </a:rPr>
              <a:t>1,7 miljoni</a:t>
            </a:r>
            <a:endParaRPr lang="lv-LV" sz="3600" b="1" i="1" dirty="0">
              <a:solidFill>
                <a:schemeClr val="tx2">
                  <a:lumMod val="75000"/>
                </a:schemeClr>
              </a:solidFill>
            </a:endParaRPr>
          </a:p>
          <a:p>
            <a:endParaRPr lang="en-GB" dirty="0"/>
          </a:p>
        </p:txBody>
      </p:sp>
    </p:spTree>
    <p:extLst>
      <p:ext uri="{BB962C8B-B14F-4D97-AF65-F5344CB8AC3E}">
        <p14:creationId xmlns:p14="http://schemas.microsoft.com/office/powerpoint/2010/main" val="391222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F1</a:t>
            </a:r>
            <a:endParaRPr lang="en-GB" sz="6000" b="1" dirty="0">
              <a:solidFill>
                <a:schemeClr val="tx2">
                  <a:lumMod val="75000"/>
                </a:schemeClr>
              </a:solidFill>
            </a:endParaRPr>
          </a:p>
        </p:txBody>
      </p:sp>
      <p:sp>
        <p:nvSpPr>
          <p:cNvPr id="3" name="Content Placeholder 2"/>
          <p:cNvSpPr>
            <a:spLocks noGrp="1"/>
          </p:cNvSpPr>
          <p:nvPr>
            <p:ph idx="1"/>
          </p:nvPr>
        </p:nvSpPr>
        <p:spPr>
          <a:xfrm>
            <a:off x="467544" y="2204864"/>
            <a:ext cx="8229600" cy="1684784"/>
          </a:xfrm>
        </p:spPr>
        <p:txBody>
          <a:bodyPr>
            <a:normAutofit/>
          </a:bodyPr>
          <a:lstStyle/>
          <a:p>
            <a:pPr marL="0" indent="0" algn="ctr">
              <a:buNone/>
            </a:pPr>
            <a:r>
              <a:rPr lang="lv-LV" sz="3000" b="1" dirty="0"/>
              <a:t>Ar kādu izskaņu veidojas </a:t>
            </a:r>
            <a:r>
              <a:rPr lang="lv-LV" sz="3000" b="1" dirty="0" smtClean="0"/>
              <a:t>atgriezeniskie </a:t>
            </a:r>
            <a:r>
              <a:rPr lang="lv-LV" sz="3000" b="1" dirty="0"/>
              <a:t>darbības </a:t>
            </a:r>
            <a:r>
              <a:rPr lang="lv-LV" sz="3000" b="1" dirty="0" smtClean="0"/>
              <a:t>vārdi nenoteiksmē?</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-ties (Apskatī</a:t>
            </a:r>
            <a:r>
              <a:rPr lang="lv-LV" sz="2800" b="1" i="1" dirty="0" smtClean="0">
                <a:solidFill>
                  <a:srgbClr val="FF0000"/>
                </a:solidFill>
              </a:rPr>
              <a:t>t</a:t>
            </a:r>
            <a:r>
              <a:rPr lang="lv-LV" sz="2800" b="1" i="1" dirty="0" smtClean="0">
                <a:solidFill>
                  <a:schemeClr val="tx2">
                    <a:lumMod val="75000"/>
                  </a:schemeClr>
                </a:solidFill>
              </a:rPr>
              <a:t> (neatgr.) – apskatī</a:t>
            </a:r>
            <a:r>
              <a:rPr lang="lv-LV" sz="2800" b="1" i="1" dirty="0" smtClean="0">
                <a:solidFill>
                  <a:srgbClr val="FF0000"/>
                </a:solidFill>
              </a:rPr>
              <a:t>ties</a:t>
            </a:r>
            <a:r>
              <a:rPr lang="lv-LV" sz="2800" b="1" i="1" dirty="0" smtClean="0">
                <a:solidFill>
                  <a:schemeClr val="tx2">
                    <a:lumMod val="75000"/>
                  </a:schemeClr>
                </a:solidFill>
              </a:rPr>
              <a:t> (atgriez.)</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154131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F2</a:t>
            </a:r>
            <a:endParaRPr lang="en-GB" sz="6000" b="1" dirty="0">
              <a:solidFill>
                <a:schemeClr val="tx2">
                  <a:lumMod val="75000"/>
                </a:schemeClr>
              </a:solidFill>
            </a:endParaRPr>
          </a:p>
        </p:txBody>
      </p:sp>
      <p:sp>
        <p:nvSpPr>
          <p:cNvPr id="3" name="Content Placeholder 2"/>
          <p:cNvSpPr>
            <a:spLocks noGrp="1"/>
          </p:cNvSpPr>
          <p:nvPr>
            <p:ph idx="1"/>
          </p:nvPr>
        </p:nvSpPr>
        <p:spPr>
          <a:xfrm>
            <a:off x="467544" y="2708920"/>
            <a:ext cx="8229600" cy="1468760"/>
          </a:xfrm>
        </p:spPr>
        <p:txBody>
          <a:bodyPr>
            <a:normAutofit/>
          </a:bodyPr>
          <a:lstStyle/>
          <a:p>
            <a:pPr marL="0" indent="0" algn="ctr">
              <a:buNone/>
            </a:pPr>
            <a:r>
              <a:rPr lang="lv-LV" sz="3000" b="1" dirty="0" smtClean="0"/>
              <a:t>Kas ir interjekcijas?</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523220"/>
          </a:xfrm>
          <a:prstGeom prst="rect">
            <a:avLst/>
          </a:prstGeom>
          <a:noFill/>
        </p:spPr>
        <p:txBody>
          <a:bodyPr wrap="square" rtlCol="0">
            <a:spAutoFit/>
          </a:bodyPr>
          <a:lstStyle/>
          <a:p>
            <a:pPr algn="ctr"/>
            <a:r>
              <a:rPr lang="lv-LV" sz="2800" b="1" i="1" dirty="0" smtClean="0">
                <a:solidFill>
                  <a:schemeClr val="tx2">
                    <a:lumMod val="75000"/>
                  </a:schemeClr>
                </a:solidFill>
              </a:rPr>
              <a:t>Atbilde: Izsauksmes vārdi</a:t>
            </a:r>
            <a:endParaRPr lang="en-GB" dirty="0"/>
          </a:p>
        </p:txBody>
      </p:sp>
    </p:spTree>
    <p:extLst>
      <p:ext uri="{BB962C8B-B14F-4D97-AF65-F5344CB8AC3E}">
        <p14:creationId xmlns:p14="http://schemas.microsoft.com/office/powerpoint/2010/main" val="348852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F3</a:t>
            </a:r>
            <a:endParaRPr lang="en-GB" sz="6000" b="1" dirty="0">
              <a:solidFill>
                <a:schemeClr val="tx2">
                  <a:lumMod val="75000"/>
                </a:schemeClr>
              </a:solidFill>
            </a:endParaRPr>
          </a:p>
        </p:txBody>
      </p:sp>
      <p:sp>
        <p:nvSpPr>
          <p:cNvPr id="3" name="Content Placeholder 2"/>
          <p:cNvSpPr>
            <a:spLocks noGrp="1"/>
          </p:cNvSpPr>
          <p:nvPr>
            <p:ph idx="1"/>
          </p:nvPr>
        </p:nvSpPr>
        <p:spPr>
          <a:xfrm>
            <a:off x="539552" y="2636912"/>
            <a:ext cx="8229600" cy="1468760"/>
          </a:xfrm>
        </p:spPr>
        <p:txBody>
          <a:bodyPr>
            <a:normAutofit/>
          </a:bodyPr>
          <a:lstStyle/>
          <a:p>
            <a:pPr marL="0" indent="0" algn="ctr">
              <a:buNone/>
            </a:pPr>
            <a:r>
              <a:rPr lang="lv-LV" sz="3000" b="1" dirty="0"/>
              <a:t>Nosauciet </a:t>
            </a:r>
            <a:r>
              <a:rPr lang="lv-LV" sz="3000" b="1" dirty="0" smtClean="0"/>
              <a:t>visus(8) </a:t>
            </a:r>
            <a:r>
              <a:rPr lang="lv-LV" sz="3000" b="1" dirty="0"/>
              <a:t>II deklinācijas izņēmuma </a:t>
            </a:r>
            <a:r>
              <a:rPr lang="lv-LV" sz="3000" b="1" dirty="0" smtClean="0"/>
              <a:t>vārdus! </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954107"/>
          </a:xfrm>
          <a:prstGeom prst="rect">
            <a:avLst/>
          </a:prstGeom>
          <a:noFill/>
        </p:spPr>
        <p:txBody>
          <a:bodyPr wrap="square" rtlCol="0">
            <a:spAutoFit/>
          </a:bodyPr>
          <a:lstStyle/>
          <a:p>
            <a:pPr algn="ctr"/>
            <a:r>
              <a:rPr lang="lv-LV" sz="2800" b="1" i="1" dirty="0">
                <a:solidFill>
                  <a:schemeClr val="tx2">
                    <a:lumMod val="75000"/>
                  </a:schemeClr>
                </a:solidFill>
              </a:rPr>
              <a:t>Atbilde: mēness, akmens, asmens, rudens, ūdens, zibens, suns, sāls.</a:t>
            </a:r>
            <a:endParaRPr lang="en-GB" dirty="0"/>
          </a:p>
        </p:txBody>
      </p:sp>
    </p:spTree>
    <p:extLst>
      <p:ext uri="{BB962C8B-B14F-4D97-AF65-F5344CB8AC3E}">
        <p14:creationId xmlns:p14="http://schemas.microsoft.com/office/powerpoint/2010/main" val="159752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F4</a:t>
            </a:r>
            <a:endParaRPr lang="en-GB" sz="6000" b="1" dirty="0">
              <a:solidFill>
                <a:schemeClr val="tx2">
                  <a:lumMod val="75000"/>
                </a:schemeClr>
              </a:solidFill>
            </a:endParaRPr>
          </a:p>
        </p:txBody>
      </p:sp>
      <p:sp>
        <p:nvSpPr>
          <p:cNvPr id="3" name="Content Placeholder 2"/>
          <p:cNvSpPr>
            <a:spLocks noGrp="1"/>
          </p:cNvSpPr>
          <p:nvPr>
            <p:ph idx="1"/>
          </p:nvPr>
        </p:nvSpPr>
        <p:spPr/>
        <p:txBody>
          <a:bodyPr/>
          <a:lstStyle/>
          <a:p>
            <a:pPr marL="0" indent="0" algn="ctr">
              <a:buNone/>
            </a:pPr>
            <a:r>
              <a:rPr lang="lv-LV" sz="3000" b="1" dirty="0" smtClean="0"/>
              <a:t>Nosauc vārdus, kuri rakstāmi kopā!</a:t>
            </a:r>
            <a:endParaRPr lang="lv-LV" i="1" dirty="0"/>
          </a:p>
          <a:p>
            <a:pPr marL="0" indent="0" algn="ctr">
              <a:buNone/>
            </a:pPr>
            <a:r>
              <a:rPr lang="lv-LV" sz="3000" b="1" i="1" dirty="0" smtClean="0"/>
              <a:t>Jeb kad – jebkad</a:t>
            </a:r>
          </a:p>
          <a:p>
            <a:pPr marL="0" indent="0" algn="ctr">
              <a:buNone/>
            </a:pPr>
            <a:r>
              <a:rPr lang="lv-LV" sz="3000" b="1" i="1" dirty="0" smtClean="0"/>
              <a:t>Diez kā – diezkā</a:t>
            </a:r>
          </a:p>
          <a:p>
            <a:pPr marL="0" indent="0" algn="ctr">
              <a:buNone/>
            </a:pPr>
            <a:r>
              <a:rPr lang="lv-LV" sz="3000" b="1" i="1" dirty="0" smtClean="0"/>
              <a:t>Ik reiz – ikreiz</a:t>
            </a:r>
          </a:p>
          <a:p>
            <a:pPr marL="0" indent="0" algn="ctr">
              <a:buNone/>
            </a:pPr>
            <a:r>
              <a:rPr lang="lv-LV" sz="3000" b="1" i="1" dirty="0" smtClean="0"/>
              <a:t>Kaut kur - kautkur</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800219"/>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Jebkad, ikreiz</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413148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F7</a:t>
            </a:r>
            <a:endParaRPr lang="en-GB" sz="6000" b="1" dirty="0">
              <a:solidFill>
                <a:schemeClr val="tx2">
                  <a:lumMod val="75000"/>
                </a:schemeClr>
              </a:solidFill>
            </a:endParaRPr>
          </a:p>
        </p:txBody>
      </p:sp>
      <p:sp>
        <p:nvSpPr>
          <p:cNvPr id="3" name="Content Placeholder 2"/>
          <p:cNvSpPr>
            <a:spLocks noGrp="1"/>
          </p:cNvSpPr>
          <p:nvPr>
            <p:ph idx="1"/>
          </p:nvPr>
        </p:nvSpPr>
        <p:spPr/>
        <p:txBody>
          <a:bodyPr/>
          <a:lstStyle/>
          <a:p>
            <a:pPr marL="0" indent="0" algn="ctr">
              <a:buNone/>
            </a:pPr>
            <a:r>
              <a:rPr lang="lv-LV" sz="3000" b="1" dirty="0" smtClean="0"/>
              <a:t>Pārveido šo vārdu īstenības izteiksmes, darāmās kārtas, saliktās pagātnes vienskaitļa pirmajā personā!</a:t>
            </a:r>
          </a:p>
          <a:p>
            <a:pPr marL="0" indent="0" algn="ctr">
              <a:buNone/>
            </a:pPr>
            <a:r>
              <a:rPr lang="lv-LV" sz="3000" b="1" i="1" dirty="0" smtClean="0"/>
              <a:t>‘Svērt’</a:t>
            </a:r>
            <a:endParaRPr lang="en-GB" sz="3000" b="1" i="1" dirty="0"/>
          </a:p>
          <a:p>
            <a:pPr marL="0" indent="0">
              <a:buNone/>
            </a:pPr>
            <a:endParaRPr lang="en-GB"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523220"/>
          </a:xfrm>
          <a:prstGeom prst="rect">
            <a:avLst/>
          </a:prstGeom>
          <a:noFill/>
        </p:spPr>
        <p:txBody>
          <a:bodyPr wrap="square" rtlCol="0">
            <a:spAutoFit/>
          </a:bodyPr>
          <a:lstStyle/>
          <a:p>
            <a:pPr algn="ctr"/>
            <a:r>
              <a:rPr lang="lv-LV" sz="2800" b="1" i="1" dirty="0" smtClean="0">
                <a:solidFill>
                  <a:schemeClr val="tx2">
                    <a:lumMod val="75000"/>
                  </a:schemeClr>
                </a:solidFill>
              </a:rPr>
              <a:t>Atbilde: biju svēris (svēries)</a:t>
            </a:r>
            <a:endParaRPr lang="en-GB" dirty="0"/>
          </a:p>
        </p:txBody>
      </p:sp>
    </p:spTree>
    <p:extLst>
      <p:ext uri="{BB962C8B-B14F-4D97-AF65-F5344CB8AC3E}">
        <p14:creationId xmlns:p14="http://schemas.microsoft.com/office/powerpoint/2010/main" val="256119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G1</a:t>
            </a:r>
            <a:endParaRPr lang="en-GB" sz="6000" b="1" dirty="0">
              <a:solidFill>
                <a:schemeClr val="tx2">
                  <a:lumMod val="75000"/>
                </a:schemeClr>
              </a:solidFill>
            </a:endParaRPr>
          </a:p>
        </p:txBody>
      </p:sp>
      <p:sp>
        <p:nvSpPr>
          <p:cNvPr id="3" name="Content Placeholder 2"/>
          <p:cNvSpPr>
            <a:spLocks noGrp="1"/>
          </p:cNvSpPr>
          <p:nvPr>
            <p:ph idx="1"/>
          </p:nvPr>
        </p:nvSpPr>
        <p:spPr/>
        <p:txBody>
          <a:bodyPr/>
          <a:lstStyle/>
          <a:p>
            <a:pPr marL="0" indent="0" algn="ctr">
              <a:buNone/>
            </a:pPr>
            <a:r>
              <a:rPr lang="lv-LV" sz="3000" b="1" dirty="0" smtClean="0"/>
              <a:t>Cik gramatisko centru šajā teikumā?</a:t>
            </a:r>
          </a:p>
          <a:p>
            <a:pPr marL="0" indent="0" algn="ctr">
              <a:buNone/>
            </a:pPr>
            <a:r>
              <a:rPr lang="lv-LV" sz="3000" b="1" i="1" dirty="0" smtClean="0"/>
              <a:t>«Mana vecā āda jānes vien tālāk, bet tā man nemaz tik slikti nestāv, kad pametu acis spogulī – sejs gandrīz bez grumbu, mati kupli, augums taisns, arī kāds smaidiņš pārlido pār seju kā vēls saules stars.» (Aspazija 1928.g.)</a:t>
            </a:r>
            <a:endParaRPr lang="en-GB" sz="3000" b="1" i="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611560" y="5124380"/>
            <a:ext cx="6048672" cy="1384995"/>
          </a:xfrm>
          <a:prstGeom prst="rect">
            <a:avLst/>
          </a:prstGeom>
          <a:noFill/>
        </p:spPr>
        <p:txBody>
          <a:bodyPr wrap="square" rtlCol="0">
            <a:spAutoFit/>
          </a:bodyPr>
          <a:lstStyle/>
          <a:p>
            <a:r>
              <a:rPr lang="lv-LV" sz="2800" b="1" i="1" dirty="0">
                <a:solidFill>
                  <a:schemeClr val="tx2">
                    <a:lumMod val="75000"/>
                  </a:schemeClr>
                </a:solidFill>
              </a:rPr>
              <a:t>Atbilde: </a:t>
            </a:r>
            <a:r>
              <a:rPr lang="lv-LV" sz="2800" b="1" i="1" dirty="0" smtClean="0">
                <a:solidFill>
                  <a:schemeClr val="tx2">
                    <a:lumMod val="75000"/>
                  </a:schemeClr>
                </a:solidFill>
              </a:rPr>
              <a:t>7 (āda jānes; tā nestāv; (es)pametu; sejs bez grumbu; mati kupli; augums taisns; smaidiņš pārlido)</a:t>
            </a:r>
            <a:endParaRPr lang="en-GB" dirty="0"/>
          </a:p>
        </p:txBody>
      </p:sp>
    </p:spTree>
    <p:extLst>
      <p:ext uri="{BB962C8B-B14F-4D97-AF65-F5344CB8AC3E}">
        <p14:creationId xmlns:p14="http://schemas.microsoft.com/office/powerpoint/2010/main" val="319166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G2</a:t>
            </a:r>
            <a:endParaRPr lang="en-GB" sz="60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lgn="ctr">
              <a:buNone/>
            </a:pPr>
            <a:r>
              <a:rPr lang="lv-LV" sz="3000" b="1" dirty="0" smtClean="0"/>
              <a:t>Nosaki, cik komatu trūkst dotajā teikumā!</a:t>
            </a:r>
          </a:p>
          <a:p>
            <a:pPr marL="0" indent="0" algn="ctr">
              <a:buNone/>
            </a:pPr>
            <a:r>
              <a:rPr lang="lv-LV" sz="3000" b="1" i="1" dirty="0" smtClean="0"/>
              <a:t>«Cilvēces augstākais dzīves uzdevums ir pašattīstība bet vīrietis nespēj attīstīties viens bez sievietes tāpat kā sieviete bez vīrieša tāpēc laulība izpilda šo augsto uzdevumu.» (Aspazija, «Cīņa par nākamību»)</a:t>
            </a:r>
            <a:endParaRPr lang="en-GB" sz="3000" b="1" i="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15952" y="4600359"/>
            <a:ext cx="6660304" cy="2246769"/>
          </a:xfrm>
          <a:prstGeom prst="rect">
            <a:avLst/>
          </a:prstGeom>
          <a:noFill/>
        </p:spPr>
        <p:txBody>
          <a:bodyPr wrap="square" rtlCol="0">
            <a:spAutoFit/>
          </a:bodyPr>
          <a:lstStyle/>
          <a:p>
            <a:pPr algn="ctr"/>
            <a:r>
              <a:rPr lang="lv-LV" sz="2800" b="1" i="1" dirty="0">
                <a:solidFill>
                  <a:schemeClr val="tx2">
                    <a:lumMod val="75000"/>
                  </a:schemeClr>
                </a:solidFill>
              </a:rPr>
              <a:t>Atbilde</a:t>
            </a:r>
            <a:r>
              <a:rPr lang="lv-LV" sz="2800" b="1" i="1" dirty="0" smtClean="0">
                <a:solidFill>
                  <a:schemeClr val="tx2">
                    <a:lumMod val="75000"/>
                  </a:schemeClr>
                </a:solidFill>
              </a:rPr>
              <a:t>: </a:t>
            </a:r>
            <a:r>
              <a:rPr lang="lv-LV" sz="2800" b="1" i="1" dirty="0" smtClean="0">
                <a:solidFill>
                  <a:srgbClr val="FF0000"/>
                </a:solidFill>
              </a:rPr>
              <a:t>4</a:t>
            </a:r>
            <a:r>
              <a:rPr lang="lv-LV" sz="2800" b="1" i="1" dirty="0" smtClean="0">
                <a:solidFill>
                  <a:schemeClr val="tx2">
                    <a:lumMod val="75000"/>
                  </a:schemeClr>
                </a:solidFill>
              </a:rPr>
              <a:t> komati «Cilvēces </a:t>
            </a:r>
            <a:r>
              <a:rPr lang="lv-LV" sz="2800" b="1" i="1" dirty="0">
                <a:solidFill>
                  <a:schemeClr val="tx2">
                    <a:lumMod val="75000"/>
                  </a:schemeClr>
                </a:solidFill>
              </a:rPr>
              <a:t>augstākais dzīves uzdevums ir </a:t>
            </a:r>
            <a:r>
              <a:rPr lang="lv-LV" sz="2800" b="1" i="1" dirty="0" smtClean="0">
                <a:solidFill>
                  <a:schemeClr val="tx2">
                    <a:lumMod val="75000"/>
                  </a:schemeClr>
                </a:solidFill>
              </a:rPr>
              <a:t>pašattīstība</a:t>
            </a:r>
            <a:r>
              <a:rPr lang="lv-LV" sz="2800" b="1" i="1" dirty="0" smtClean="0">
                <a:solidFill>
                  <a:srgbClr val="FF0000"/>
                </a:solidFill>
              </a:rPr>
              <a:t>,</a:t>
            </a:r>
            <a:r>
              <a:rPr lang="lv-LV" sz="2800" b="1" i="1" dirty="0" smtClean="0">
                <a:solidFill>
                  <a:schemeClr val="tx2">
                    <a:lumMod val="75000"/>
                  </a:schemeClr>
                </a:solidFill>
              </a:rPr>
              <a:t> </a:t>
            </a:r>
            <a:r>
              <a:rPr lang="lv-LV" sz="2800" b="1" i="1" dirty="0">
                <a:solidFill>
                  <a:schemeClr val="tx2">
                    <a:lumMod val="75000"/>
                  </a:schemeClr>
                </a:solidFill>
              </a:rPr>
              <a:t>bet vīrietis nespēj attīstīties </a:t>
            </a:r>
            <a:r>
              <a:rPr lang="lv-LV" sz="2800" b="1" i="1" dirty="0" smtClean="0">
                <a:solidFill>
                  <a:schemeClr val="tx2">
                    <a:lumMod val="75000"/>
                  </a:schemeClr>
                </a:solidFill>
              </a:rPr>
              <a:t>viens</a:t>
            </a:r>
            <a:r>
              <a:rPr lang="lv-LV" sz="2800" b="1" i="1" dirty="0" smtClean="0">
                <a:solidFill>
                  <a:srgbClr val="FF0000"/>
                </a:solidFill>
              </a:rPr>
              <a:t>,</a:t>
            </a:r>
            <a:r>
              <a:rPr lang="lv-LV" sz="2800" b="1" i="1" dirty="0" smtClean="0">
                <a:solidFill>
                  <a:schemeClr val="tx2">
                    <a:lumMod val="75000"/>
                  </a:schemeClr>
                </a:solidFill>
              </a:rPr>
              <a:t> </a:t>
            </a:r>
            <a:r>
              <a:rPr lang="lv-LV" sz="2800" b="1" i="1" dirty="0">
                <a:solidFill>
                  <a:schemeClr val="tx2">
                    <a:lumMod val="75000"/>
                  </a:schemeClr>
                </a:solidFill>
              </a:rPr>
              <a:t>bez </a:t>
            </a:r>
            <a:r>
              <a:rPr lang="lv-LV" sz="2800" b="1" i="1" dirty="0" smtClean="0">
                <a:solidFill>
                  <a:schemeClr val="tx2">
                    <a:lumMod val="75000"/>
                  </a:schemeClr>
                </a:solidFill>
              </a:rPr>
              <a:t>sievietes</a:t>
            </a:r>
            <a:r>
              <a:rPr lang="lv-LV" sz="2800" b="1" i="1" dirty="0" smtClean="0">
                <a:solidFill>
                  <a:srgbClr val="FF0000"/>
                </a:solidFill>
              </a:rPr>
              <a:t>,</a:t>
            </a:r>
            <a:r>
              <a:rPr lang="lv-LV" sz="2800" b="1" i="1" dirty="0" smtClean="0">
                <a:solidFill>
                  <a:schemeClr val="tx2">
                    <a:lumMod val="75000"/>
                  </a:schemeClr>
                </a:solidFill>
              </a:rPr>
              <a:t> </a:t>
            </a:r>
            <a:r>
              <a:rPr lang="lv-LV" sz="2800" b="1" i="1" dirty="0">
                <a:solidFill>
                  <a:schemeClr val="tx2">
                    <a:lumMod val="75000"/>
                  </a:schemeClr>
                </a:solidFill>
              </a:rPr>
              <a:t>tāpat kā sieviete bez </a:t>
            </a:r>
            <a:r>
              <a:rPr lang="lv-LV" sz="2800" b="1" i="1" dirty="0" smtClean="0">
                <a:solidFill>
                  <a:schemeClr val="tx2">
                    <a:lumMod val="75000"/>
                  </a:schemeClr>
                </a:solidFill>
              </a:rPr>
              <a:t>vīrieša</a:t>
            </a:r>
            <a:r>
              <a:rPr lang="lv-LV" sz="2800" b="1" i="1" dirty="0" smtClean="0">
                <a:solidFill>
                  <a:srgbClr val="FF0000"/>
                </a:solidFill>
              </a:rPr>
              <a:t>,</a:t>
            </a:r>
            <a:r>
              <a:rPr lang="lv-LV" sz="2800" b="1" i="1" dirty="0" smtClean="0">
                <a:solidFill>
                  <a:schemeClr val="tx2">
                    <a:lumMod val="75000"/>
                  </a:schemeClr>
                </a:solidFill>
              </a:rPr>
              <a:t> </a:t>
            </a:r>
            <a:r>
              <a:rPr lang="lv-LV" sz="2800" b="1" i="1" dirty="0">
                <a:solidFill>
                  <a:schemeClr val="tx2">
                    <a:lumMod val="75000"/>
                  </a:schemeClr>
                </a:solidFill>
              </a:rPr>
              <a:t>tāpēc laulība izpilda šo augsto uzdevumu.» </a:t>
            </a:r>
            <a:endParaRPr lang="en-GB" dirty="0"/>
          </a:p>
        </p:txBody>
      </p:sp>
    </p:spTree>
    <p:extLst>
      <p:ext uri="{BB962C8B-B14F-4D97-AF65-F5344CB8AC3E}">
        <p14:creationId xmlns:p14="http://schemas.microsoft.com/office/powerpoint/2010/main" val="378262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G3</a:t>
            </a:r>
            <a:endParaRPr lang="en-GB" sz="6000" b="1" dirty="0">
              <a:solidFill>
                <a:schemeClr val="tx2">
                  <a:lumMod val="75000"/>
                </a:schemeClr>
              </a:solidFill>
            </a:endParaRPr>
          </a:p>
        </p:txBody>
      </p:sp>
      <p:sp>
        <p:nvSpPr>
          <p:cNvPr id="3" name="Content Placeholder 2"/>
          <p:cNvSpPr>
            <a:spLocks noGrp="1"/>
          </p:cNvSpPr>
          <p:nvPr>
            <p:ph idx="1"/>
          </p:nvPr>
        </p:nvSpPr>
        <p:spPr>
          <a:xfrm>
            <a:off x="467544" y="2276872"/>
            <a:ext cx="8229600" cy="1828800"/>
          </a:xfrm>
        </p:spPr>
        <p:txBody>
          <a:bodyPr>
            <a:normAutofit/>
          </a:bodyPr>
          <a:lstStyle/>
          <a:p>
            <a:pPr marL="0" indent="0" algn="ctr">
              <a:buNone/>
            </a:pPr>
            <a:r>
              <a:rPr lang="lv-LV" sz="3000" b="1" dirty="0" smtClean="0"/>
              <a:t>Nosauc visus 7 lietvārda locījumus un to jautājumus!</a:t>
            </a:r>
            <a:endParaRPr lang="en-GB" sz="3000" b="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N – kas? Ģ – kā? D – kam? A – ko? I – ar ko? L – kur? V – bez jaut.</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56743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6000" b="1" dirty="0">
                <a:solidFill>
                  <a:schemeClr val="tx2">
                    <a:lumMod val="75000"/>
                  </a:schemeClr>
                </a:solidFill>
              </a:rPr>
              <a:t>G4</a:t>
            </a:r>
            <a:endParaRPr lang="en-GB" sz="6000" b="1" dirty="0">
              <a:solidFill>
                <a:schemeClr val="tx2">
                  <a:lumMod val="75000"/>
                </a:schemeClr>
              </a:solidFill>
            </a:endParaRPr>
          </a:p>
        </p:txBody>
      </p:sp>
      <p:sp>
        <p:nvSpPr>
          <p:cNvPr id="3" name="Content Placeholder 2"/>
          <p:cNvSpPr>
            <a:spLocks noGrp="1"/>
          </p:cNvSpPr>
          <p:nvPr>
            <p:ph idx="1"/>
          </p:nvPr>
        </p:nvSpPr>
        <p:spPr>
          <a:xfrm>
            <a:off x="467544" y="2132856"/>
            <a:ext cx="8229600" cy="2620888"/>
          </a:xfrm>
        </p:spPr>
        <p:txBody>
          <a:bodyPr>
            <a:normAutofit/>
          </a:bodyPr>
          <a:lstStyle/>
          <a:p>
            <a:pPr marL="0" indent="0" algn="ctr">
              <a:buNone/>
            </a:pPr>
            <a:r>
              <a:rPr lang="lv-LV" sz="3000" b="1" dirty="0" smtClean="0"/>
              <a:t>Pārveido dotos personvārdus datīvā!</a:t>
            </a:r>
          </a:p>
          <a:p>
            <a:pPr marL="0" indent="0" algn="ctr">
              <a:buNone/>
            </a:pPr>
            <a:r>
              <a:rPr lang="lv-LV" sz="3000" b="1" i="1" dirty="0" smtClean="0"/>
              <a:t>Roberts Smilga </a:t>
            </a:r>
          </a:p>
          <a:p>
            <a:pPr marL="0" indent="0" algn="ctr">
              <a:buNone/>
            </a:pPr>
            <a:r>
              <a:rPr lang="lv-LV" sz="3000" b="1" i="1" dirty="0" smtClean="0"/>
              <a:t>Ilze Smilga</a:t>
            </a:r>
            <a:endParaRPr lang="en-GB" sz="3000" b="1" i="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1231106"/>
          </a:xfrm>
          <a:prstGeom prst="rect">
            <a:avLst/>
          </a:prstGeom>
          <a:noFill/>
        </p:spPr>
        <p:txBody>
          <a:bodyPr wrap="square" rtlCol="0">
            <a:spAutoFit/>
          </a:bodyPr>
          <a:lstStyle/>
          <a:p>
            <a:pPr algn="ctr"/>
            <a:r>
              <a:rPr lang="lv-LV" sz="2800" b="1" i="1" dirty="0">
                <a:solidFill>
                  <a:schemeClr val="tx2">
                    <a:lumMod val="75000"/>
                  </a:schemeClr>
                </a:solidFill>
              </a:rPr>
              <a:t>Atbilde: </a:t>
            </a:r>
            <a:r>
              <a:rPr lang="lv-LV" sz="2800" b="1" i="1" dirty="0" smtClean="0">
                <a:solidFill>
                  <a:schemeClr val="tx2">
                    <a:lumMod val="75000"/>
                  </a:schemeClr>
                </a:solidFill>
              </a:rPr>
              <a:t>Robertam Smilgam, Ilzei Smilgai</a:t>
            </a:r>
            <a:endParaRPr lang="lv-LV" sz="2800" b="1" i="1" dirty="0">
              <a:solidFill>
                <a:schemeClr val="tx2">
                  <a:lumMod val="75000"/>
                </a:schemeClr>
              </a:solidFill>
            </a:endParaRPr>
          </a:p>
          <a:p>
            <a:endParaRPr lang="en-GB" dirty="0"/>
          </a:p>
        </p:txBody>
      </p:sp>
    </p:spTree>
    <p:extLst>
      <p:ext uri="{BB962C8B-B14F-4D97-AF65-F5344CB8AC3E}">
        <p14:creationId xmlns:p14="http://schemas.microsoft.com/office/powerpoint/2010/main" val="50701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lv-LV" sz="6000" b="1" dirty="0">
                <a:solidFill>
                  <a:schemeClr val="tx2">
                    <a:lumMod val="75000"/>
                  </a:schemeClr>
                </a:solidFill>
              </a:rPr>
              <a:t>G7</a:t>
            </a:r>
            <a:endParaRPr lang="en-GB" sz="6000" b="1" dirty="0">
              <a:solidFill>
                <a:schemeClr val="tx2">
                  <a:lumMod val="75000"/>
                </a:schemeClr>
              </a:solidFill>
            </a:endParaRPr>
          </a:p>
        </p:txBody>
      </p:sp>
      <p:sp>
        <p:nvSpPr>
          <p:cNvPr id="3" name="Content Placeholder 2"/>
          <p:cNvSpPr>
            <a:spLocks noGrp="1"/>
          </p:cNvSpPr>
          <p:nvPr>
            <p:ph idx="1"/>
          </p:nvPr>
        </p:nvSpPr>
        <p:spPr>
          <a:xfrm>
            <a:off x="272934" y="1546536"/>
            <a:ext cx="8686800" cy="4525963"/>
          </a:xfrm>
        </p:spPr>
        <p:txBody>
          <a:bodyPr>
            <a:normAutofit/>
          </a:bodyPr>
          <a:lstStyle/>
          <a:p>
            <a:pPr marL="0" indent="0" algn="ctr">
              <a:buNone/>
            </a:pPr>
            <a:r>
              <a:rPr lang="lv-LV" sz="3000" b="1" dirty="0" smtClean="0"/>
              <a:t>Nosaki šī piemēra funkcionālo stilu!</a:t>
            </a:r>
          </a:p>
          <a:p>
            <a:pPr marL="0" indent="0" algn="ctr">
              <a:buNone/>
            </a:pPr>
            <a:r>
              <a:rPr lang="lv-LV" sz="3000" b="1" i="1" dirty="0" smtClean="0"/>
              <a:t>«Pašreizējā </a:t>
            </a:r>
            <a:r>
              <a:rPr lang="lv-LV" sz="3000" b="1" i="1" dirty="0"/>
              <a:t>informācijas laikmetā tautas pasakas ir pazudušas starp reklāmām, šoviem un skaļiem, krāšņiem masu kultūras produkiem. Varbūt ir vērts atkal izcelt gaismā senās tautas pasakas un tagad, jau ar citām acīm, paskatīties uz tajās apslēptajām gudrībām</a:t>
            </a:r>
            <a:r>
              <a:rPr lang="lv-LV" sz="3000" b="1" i="1" dirty="0" smtClean="0"/>
              <a:t>.» (I.Gēbele, www.satori.lv)</a:t>
            </a:r>
            <a:endParaRPr lang="en-GB" sz="3000" b="1" i="1" dirty="0"/>
          </a:p>
        </p:txBody>
      </p:sp>
      <p:sp>
        <p:nvSpPr>
          <p:cNvPr id="4" name="TextBox 3">
            <a:hlinkClick r:id="rId2" action="ppaction://hlinksldjump"/>
          </p:cNvPr>
          <p:cNvSpPr txBox="1"/>
          <p:nvPr/>
        </p:nvSpPr>
        <p:spPr>
          <a:xfrm>
            <a:off x="7020272" y="6309320"/>
            <a:ext cx="1872208" cy="400110"/>
          </a:xfrm>
          <a:prstGeom prst="rect">
            <a:avLst/>
          </a:prstGeom>
          <a:solidFill>
            <a:schemeClr val="tx2">
              <a:lumMod val="60000"/>
              <a:lumOff val="40000"/>
            </a:schemeClr>
          </a:solidFill>
        </p:spPr>
        <p:txBody>
          <a:bodyPr wrap="square" rtlCol="0">
            <a:spAutoFit/>
          </a:bodyPr>
          <a:lstStyle/>
          <a:p>
            <a:pPr algn="ctr"/>
            <a:r>
              <a:rPr lang="lv-LV" sz="2000" b="1" dirty="0" smtClean="0"/>
              <a:t>ATPAKAĻ</a:t>
            </a:r>
            <a:endParaRPr lang="en-GB" sz="2000" b="1" dirty="0"/>
          </a:p>
        </p:txBody>
      </p:sp>
      <p:sp>
        <p:nvSpPr>
          <p:cNvPr id="5" name="TextBox 4"/>
          <p:cNvSpPr txBox="1"/>
          <p:nvPr/>
        </p:nvSpPr>
        <p:spPr>
          <a:xfrm>
            <a:off x="251520" y="5441793"/>
            <a:ext cx="5616624" cy="523220"/>
          </a:xfrm>
          <a:prstGeom prst="rect">
            <a:avLst/>
          </a:prstGeom>
          <a:noFill/>
        </p:spPr>
        <p:txBody>
          <a:bodyPr wrap="square" rtlCol="0">
            <a:spAutoFit/>
          </a:bodyPr>
          <a:lstStyle/>
          <a:p>
            <a:pPr algn="ctr"/>
            <a:r>
              <a:rPr lang="lv-LV" sz="2800" b="1" i="1" dirty="0" smtClean="0">
                <a:solidFill>
                  <a:schemeClr val="tx2">
                    <a:lumMod val="75000"/>
                  </a:schemeClr>
                </a:solidFill>
              </a:rPr>
              <a:t>Atbilde: Publicistikas stils</a:t>
            </a:r>
            <a:endParaRPr lang="en-GB" dirty="0"/>
          </a:p>
        </p:txBody>
      </p:sp>
    </p:spTree>
    <p:extLst>
      <p:ext uri="{BB962C8B-B14F-4D97-AF65-F5344CB8AC3E}">
        <p14:creationId xmlns:p14="http://schemas.microsoft.com/office/powerpoint/2010/main" val="138178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518</TotalTime>
  <Words>1020</Words>
  <Application>Microsoft Office PowerPoint</Application>
  <PresentationFormat>On-screen Show (4:3)</PresentationFormat>
  <Paragraphs>181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«Trāpi Kuģim!»</vt:lpstr>
      <vt:lpstr>Noteikumi</vt:lpstr>
      <vt:lpstr>PowerPoint Presentation</vt:lpstr>
      <vt:lpstr>PowerPoint Presentation</vt:lpstr>
      <vt:lpstr>A6</vt:lpstr>
      <vt:lpstr>A7</vt:lpstr>
      <vt:lpstr>B1</vt:lpstr>
      <vt:lpstr>B2</vt:lpstr>
      <vt:lpstr>B3</vt:lpstr>
      <vt:lpstr>B4</vt:lpstr>
      <vt:lpstr>C1</vt:lpstr>
      <vt:lpstr>C3</vt:lpstr>
      <vt:lpstr>C4</vt:lpstr>
      <vt:lpstr>C5</vt:lpstr>
      <vt:lpstr>C6</vt:lpstr>
      <vt:lpstr>C7</vt:lpstr>
      <vt:lpstr>D1</vt:lpstr>
      <vt:lpstr>D3</vt:lpstr>
      <vt:lpstr>D4</vt:lpstr>
      <vt:lpstr>E1</vt:lpstr>
      <vt:lpstr>E5</vt:lpstr>
      <vt:lpstr>E6</vt:lpstr>
      <vt:lpstr>E7</vt:lpstr>
      <vt:lpstr>F1</vt:lpstr>
      <vt:lpstr>F2</vt:lpstr>
      <vt:lpstr>F3</vt:lpstr>
      <vt:lpstr>F4</vt:lpstr>
      <vt:lpstr>F7</vt:lpstr>
      <vt:lpstr>G1</vt:lpstr>
      <vt:lpstr>G2</vt:lpstr>
      <vt:lpstr>G3</vt:lpstr>
      <vt:lpstr>G4</vt:lpstr>
      <vt:lpstr>G7</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Marika</dc:creator>
  <cp:lastModifiedBy>Marika</cp:lastModifiedBy>
  <cp:revision>61</cp:revision>
  <dcterms:created xsi:type="dcterms:W3CDTF">2015-02-24T19:21:38Z</dcterms:created>
  <dcterms:modified xsi:type="dcterms:W3CDTF">2015-04-13T19:07:36Z</dcterms:modified>
</cp:coreProperties>
</file>