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67" r:id="rId3"/>
    <p:sldId id="259" r:id="rId4"/>
    <p:sldId id="260" r:id="rId5"/>
    <p:sldId id="268" r:id="rId6"/>
    <p:sldId id="269" r:id="rId7"/>
    <p:sldId id="270" r:id="rId8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CD308-6EAB-4B7A-9ECC-9E06D04B84CC}" type="datetimeFigureOut">
              <a:rPr lang="lv-LV" smtClean="0"/>
              <a:t>13.01.2021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84534-E8D0-4756-A168-D5BC276CDEE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60582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984534-E8D0-4756-A168-D5BC276CDEE9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1528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41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46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55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8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2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8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35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7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7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55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51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BAA00-50BB-4AFE-913A-B3A4B30641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608D4-C66F-4B9E-A49F-43829F216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12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lv-LV" dirty="0" smtClean="0"/>
              <a:t>Druvas vidusskola</a:t>
            </a:r>
            <a:endParaRPr lang="lv-LV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339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3634"/>
          </a:xfrm>
        </p:spPr>
        <p:txBody>
          <a:bodyPr/>
          <a:lstStyle/>
          <a:p>
            <a:r>
              <a:rPr lang="lv-LV" dirty="0">
                <a:solidFill>
                  <a:prstClr val="black"/>
                </a:solidFill>
              </a:rPr>
              <a:t>Pieeja </a:t>
            </a:r>
            <a:r>
              <a:rPr lang="lv-LV" dirty="0" smtClean="0">
                <a:solidFill>
                  <a:prstClr val="black"/>
                </a:solidFill>
              </a:rPr>
              <a:t>mācībām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5040560"/>
          </a:xfrm>
        </p:spPr>
        <p:txBody>
          <a:bodyPr>
            <a:normAutofit fontScale="92500" lnSpcReduction="10000"/>
          </a:bodyPr>
          <a:lstStyle/>
          <a:p>
            <a:r>
              <a:rPr lang="lv-LV" i="1" dirty="0" smtClean="0">
                <a:solidFill>
                  <a:prstClr val="black"/>
                </a:solidFill>
              </a:rPr>
              <a:t>prot </a:t>
            </a:r>
            <a:r>
              <a:rPr lang="lv-LV" i="1" dirty="0">
                <a:solidFill>
                  <a:prstClr val="black"/>
                </a:solidFill>
              </a:rPr>
              <a:t>radīt </a:t>
            </a:r>
            <a:endParaRPr lang="lv-LV" i="1" dirty="0" smtClean="0">
              <a:solidFill>
                <a:prstClr val="black"/>
              </a:solidFill>
            </a:endParaRPr>
          </a:p>
          <a:p>
            <a:pPr lvl="1"/>
            <a:r>
              <a:rPr lang="lv-LV" sz="2200" dirty="0" smtClean="0">
                <a:solidFill>
                  <a:prstClr val="black"/>
                </a:solidFill>
              </a:rPr>
              <a:t>rakstītprasme</a:t>
            </a:r>
            <a:r>
              <a:rPr lang="lv-LV" sz="2200" dirty="0">
                <a:solidFill>
                  <a:prstClr val="black"/>
                </a:solidFill>
              </a:rPr>
              <a:t>, argumentācija, </a:t>
            </a:r>
            <a:r>
              <a:rPr lang="lv-LV" sz="2200" dirty="0" smtClean="0">
                <a:solidFill>
                  <a:prstClr val="black"/>
                </a:solidFill>
              </a:rPr>
              <a:t>jaunrade- R.Mūka, R.Blaumaņa, J.Jaunsudrabiņa… konkursi;</a:t>
            </a:r>
          </a:p>
          <a:p>
            <a:pPr lvl="1"/>
            <a:r>
              <a:rPr lang="lv-LV" sz="2200" dirty="0">
                <a:solidFill>
                  <a:prstClr val="black"/>
                </a:solidFill>
              </a:rPr>
              <a:t>a</a:t>
            </a:r>
            <a:r>
              <a:rPr lang="lv-LV" sz="2200" dirty="0" smtClean="0">
                <a:solidFill>
                  <a:prstClr val="black"/>
                </a:solidFill>
              </a:rPr>
              <a:t>udio, video apstrāde- Operas konkurss;</a:t>
            </a:r>
          </a:p>
          <a:p>
            <a:pPr lvl="1"/>
            <a:r>
              <a:rPr lang="lv-LV" sz="2200" dirty="0" smtClean="0">
                <a:solidFill>
                  <a:prstClr val="black"/>
                </a:solidFill>
              </a:rPr>
              <a:t>tulkošanas prasmes- </a:t>
            </a:r>
            <a:r>
              <a:rPr lang="lv-LV" sz="2200" dirty="0" err="1" smtClean="0">
                <a:solidFill>
                  <a:prstClr val="black"/>
                </a:solidFill>
              </a:rPr>
              <a:t>Juvenes</a:t>
            </a:r>
            <a:r>
              <a:rPr lang="lv-LV" sz="2200" dirty="0" smtClean="0">
                <a:solidFill>
                  <a:prstClr val="black"/>
                </a:solidFill>
              </a:rPr>
              <a:t> </a:t>
            </a:r>
            <a:r>
              <a:rPr lang="lv-LV" sz="2200" dirty="0" err="1" smtClean="0">
                <a:solidFill>
                  <a:prstClr val="black"/>
                </a:solidFill>
              </a:rPr>
              <a:t>Translatores</a:t>
            </a:r>
            <a:r>
              <a:rPr lang="lv-LV" sz="2200" dirty="0" smtClean="0">
                <a:solidFill>
                  <a:prstClr val="black"/>
                </a:solidFill>
              </a:rPr>
              <a:t>;</a:t>
            </a:r>
          </a:p>
          <a:p>
            <a:pPr lvl="1"/>
            <a:r>
              <a:rPr lang="lv-LV" sz="2200" dirty="0">
                <a:solidFill>
                  <a:prstClr val="black"/>
                </a:solidFill>
              </a:rPr>
              <a:t>s</a:t>
            </a:r>
            <a:r>
              <a:rPr lang="lv-LV" sz="2200" dirty="0" smtClean="0">
                <a:solidFill>
                  <a:prstClr val="black"/>
                </a:solidFill>
              </a:rPr>
              <a:t>viras likums, trigonometrija- «Papīra </a:t>
            </a:r>
            <a:r>
              <a:rPr lang="lv-LV" sz="2200" dirty="0">
                <a:solidFill>
                  <a:prstClr val="black"/>
                </a:solidFill>
              </a:rPr>
              <a:t>tilti»- konstrukcijas </a:t>
            </a:r>
            <a:r>
              <a:rPr lang="lv-LV" sz="2200" dirty="0" smtClean="0">
                <a:solidFill>
                  <a:prstClr val="black"/>
                </a:solidFill>
              </a:rPr>
              <a:t>sarežģītība algoritmiskā domāšana- robotikas konkursi, «</a:t>
            </a:r>
            <a:r>
              <a:rPr lang="lv-LV" sz="2200" dirty="0" err="1" smtClean="0">
                <a:solidFill>
                  <a:prstClr val="black"/>
                </a:solidFill>
              </a:rPr>
              <a:t>Bebr(a)s</a:t>
            </a:r>
            <a:r>
              <a:rPr lang="lv-LV" sz="2200" dirty="0" smtClean="0">
                <a:solidFill>
                  <a:prstClr val="black"/>
                </a:solidFill>
              </a:rPr>
              <a:t>, Ventspils IT izaicinājums</a:t>
            </a:r>
          </a:p>
          <a:p>
            <a:r>
              <a:rPr lang="lv-LV" i="1" dirty="0" smtClean="0">
                <a:solidFill>
                  <a:prstClr val="black"/>
                </a:solidFill>
              </a:rPr>
              <a:t>saista </a:t>
            </a:r>
            <a:r>
              <a:rPr lang="lv-LV" i="1" dirty="0">
                <a:solidFill>
                  <a:prstClr val="black"/>
                </a:solidFill>
              </a:rPr>
              <a:t>ar reālo </a:t>
            </a:r>
            <a:r>
              <a:rPr lang="lv-LV" i="1" dirty="0" smtClean="0">
                <a:solidFill>
                  <a:prstClr val="black"/>
                </a:solidFill>
              </a:rPr>
              <a:t>dzīvi</a:t>
            </a:r>
          </a:p>
          <a:p>
            <a:pPr lvl="1"/>
            <a:r>
              <a:rPr lang="lv-LV" sz="2200" dirty="0" err="1" smtClean="0">
                <a:solidFill>
                  <a:prstClr val="black"/>
                </a:solidFill>
              </a:rPr>
              <a:t>starpdisciplinaritāte</a:t>
            </a:r>
            <a:r>
              <a:rPr lang="lv-LV" sz="2200" dirty="0" smtClean="0">
                <a:solidFill>
                  <a:prstClr val="black"/>
                </a:solidFill>
              </a:rPr>
              <a:t> (</a:t>
            </a:r>
            <a:r>
              <a:rPr lang="lv-LV" sz="2200" dirty="0">
                <a:solidFill>
                  <a:prstClr val="black"/>
                </a:solidFill>
              </a:rPr>
              <a:t>TED </a:t>
            </a:r>
            <a:r>
              <a:rPr lang="lv-LV" sz="2200" dirty="0" smtClean="0">
                <a:solidFill>
                  <a:prstClr val="black"/>
                </a:solidFill>
              </a:rPr>
              <a:t>TALKS);</a:t>
            </a:r>
          </a:p>
          <a:p>
            <a:pPr lvl="1"/>
            <a:r>
              <a:rPr lang="lv-LV" sz="2200" dirty="0">
                <a:solidFill>
                  <a:prstClr val="black"/>
                </a:solidFill>
              </a:rPr>
              <a:t>m</a:t>
            </a:r>
            <a:r>
              <a:rPr lang="lv-LV" sz="2200" dirty="0" smtClean="0">
                <a:solidFill>
                  <a:prstClr val="black"/>
                </a:solidFill>
              </a:rPr>
              <a:t>ācību ekskursijas- uzņēmumi, augstskolas;</a:t>
            </a:r>
          </a:p>
          <a:p>
            <a:pPr lvl="1"/>
            <a:r>
              <a:rPr lang="lv-LV" sz="2200" dirty="0">
                <a:solidFill>
                  <a:prstClr val="black"/>
                </a:solidFill>
              </a:rPr>
              <a:t>sadarbība ar uzņēmumiem: </a:t>
            </a:r>
            <a:r>
              <a:rPr lang="lv-LV" sz="2200" dirty="0" err="1" smtClean="0">
                <a:solidFill>
                  <a:prstClr val="black"/>
                </a:solidFill>
              </a:rPr>
              <a:t>AutoCAD</a:t>
            </a:r>
            <a:r>
              <a:rPr lang="lv-LV" sz="2200" dirty="0" smtClean="0">
                <a:solidFill>
                  <a:prstClr val="black"/>
                </a:solidFill>
              </a:rPr>
              <a:t>;</a:t>
            </a:r>
          </a:p>
          <a:p>
            <a:pPr lvl="1"/>
            <a:r>
              <a:rPr lang="lv-LV" sz="2200" dirty="0">
                <a:solidFill>
                  <a:prstClr val="black"/>
                </a:solidFill>
              </a:rPr>
              <a:t>mācību uzņēmumi</a:t>
            </a:r>
            <a:r>
              <a:rPr lang="lv-LV" sz="2200" dirty="0" smtClean="0">
                <a:solidFill>
                  <a:prstClr val="black"/>
                </a:solidFill>
              </a:rPr>
              <a:t>;</a:t>
            </a:r>
          </a:p>
          <a:p>
            <a:pPr lvl="1"/>
            <a:r>
              <a:rPr lang="lv-LV" sz="2200" dirty="0" smtClean="0">
                <a:solidFill>
                  <a:prstClr val="black"/>
                </a:solidFill>
              </a:rPr>
              <a:t>praktiskas iespējas- filmē, fotografē, tulko;</a:t>
            </a:r>
          </a:p>
          <a:p>
            <a:pPr lvl="1"/>
            <a:r>
              <a:rPr lang="lv-LV" sz="2200" b="1" dirty="0">
                <a:solidFill>
                  <a:prstClr val="black"/>
                </a:solidFill>
              </a:rPr>
              <a:t>s</a:t>
            </a:r>
            <a:r>
              <a:rPr lang="lv-LV" sz="2200" b="1" dirty="0" smtClean="0">
                <a:solidFill>
                  <a:prstClr val="black"/>
                </a:solidFill>
              </a:rPr>
              <a:t>kolas soma</a:t>
            </a:r>
            <a:r>
              <a:rPr lang="lv-LV" sz="2200" dirty="0" smtClean="0">
                <a:solidFill>
                  <a:prstClr val="black"/>
                </a:solidFill>
              </a:rPr>
              <a:t>;</a:t>
            </a:r>
          </a:p>
          <a:p>
            <a:pPr lvl="1"/>
            <a:r>
              <a:rPr lang="lv-LV" sz="2200" b="1" dirty="0" smtClean="0">
                <a:solidFill>
                  <a:prstClr val="black"/>
                </a:solidFill>
              </a:rPr>
              <a:t>vieslektori</a:t>
            </a:r>
            <a:endParaRPr lang="lv-LV" sz="2200" dirty="0" smtClean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lv-LV" sz="20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11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J.V. Gēte «</a:t>
            </a:r>
            <a:r>
              <a:rPr lang="lv-LV" dirty="0" err="1" smtClean="0"/>
              <a:t>Fausts</a:t>
            </a:r>
            <a:r>
              <a:rPr lang="lv-LV" dirty="0" smtClean="0"/>
              <a:t>»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28650" y="1434905"/>
            <a:ext cx="7886700" cy="500809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3200" dirty="0" smtClean="0"/>
              <a:t>SR: </a:t>
            </a:r>
            <a:r>
              <a:rPr lang="lv-LV" sz="3200" dirty="0"/>
              <a:t>veido savu izpratni par </a:t>
            </a:r>
            <a:r>
              <a:rPr lang="lv-LV" sz="3200" dirty="0" smtClean="0"/>
              <a:t>J. V. Gētes lugu  «</a:t>
            </a:r>
            <a:r>
              <a:rPr lang="lv-LV" sz="3200" dirty="0" err="1" smtClean="0"/>
              <a:t>Fausts</a:t>
            </a:r>
            <a:r>
              <a:rPr lang="lv-LV" sz="3200" dirty="0" smtClean="0"/>
              <a:t>», izmantojot Nacionālā teātra izrādi «</a:t>
            </a:r>
            <a:r>
              <a:rPr lang="lv-LV" sz="3200" dirty="0" err="1" smtClean="0"/>
              <a:t>Margarēta</a:t>
            </a:r>
            <a:r>
              <a:rPr lang="lv-LV" sz="3200" dirty="0" smtClean="0"/>
              <a:t>» (izrāde ir pieejama arī ZOOM, uz kuru var iegādāties biļeti)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3200" dirty="0" smtClean="0"/>
              <a:t>JU: </a:t>
            </a: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lv-LV" sz="3200" dirty="0" smtClean="0"/>
              <a:t>Izlasa J.V. Gētes lugu «</a:t>
            </a:r>
            <a:r>
              <a:rPr lang="lv-LV" sz="3200" dirty="0" err="1" smtClean="0"/>
              <a:t>Fausts</a:t>
            </a:r>
            <a:r>
              <a:rPr lang="lv-LV" sz="3200" dirty="0" smtClean="0"/>
              <a:t>»</a:t>
            </a: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lv-LV" sz="3200" dirty="0" smtClean="0"/>
              <a:t>Noskatās Nacionālā teātra sarunu drāmu «</a:t>
            </a:r>
            <a:r>
              <a:rPr lang="lv-LV" sz="3200" dirty="0" err="1" smtClean="0"/>
              <a:t>Margarēta</a:t>
            </a:r>
            <a:r>
              <a:rPr lang="lv-LV" sz="3200" dirty="0" smtClean="0"/>
              <a:t>»</a:t>
            </a: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lv-LV" sz="3200" dirty="0" smtClean="0"/>
              <a:t>Veic lugas «</a:t>
            </a:r>
            <a:r>
              <a:rPr lang="lv-LV" sz="3200" dirty="0" err="1" smtClean="0"/>
              <a:t>Fausts</a:t>
            </a:r>
            <a:r>
              <a:rPr lang="lv-LV" sz="3200" dirty="0" smtClean="0"/>
              <a:t>» tēlu un sižeta analīzi, izmantojot iegūto priekšstatu no teksta un izrādes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3200" dirty="0" smtClean="0"/>
              <a:t>AS: skolēni atzina, ka pēc lugas izlasīšanas daudzi notikumi nebija skaidri, bet Nacionālā teātra izrāde «</a:t>
            </a:r>
            <a:r>
              <a:rPr lang="lv-LV" sz="3200" dirty="0" err="1" smtClean="0"/>
              <a:t>Margarēta</a:t>
            </a:r>
            <a:r>
              <a:rPr lang="lv-LV" sz="3200" dirty="0" smtClean="0"/>
              <a:t>» to palīdzēja izprast.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478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I. Ziedoņa pasakas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28650" y="1378637"/>
            <a:ext cx="7886700" cy="523318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1200" dirty="0" smtClean="0"/>
              <a:t>SR: iepazītas I. Ziedoņa pasakas «Putekļa briesmīgie piedzīvojumi», «</a:t>
            </a:r>
            <a:r>
              <a:rPr lang="pl-PL" sz="11200" dirty="0" smtClean="0"/>
              <a:t>Pasaka, kurā dzen un piedzen</a:t>
            </a:r>
            <a:r>
              <a:rPr lang="lv-LV" sz="11200" dirty="0" smtClean="0"/>
              <a:t>»,  «</a:t>
            </a:r>
            <a:r>
              <a:rPr lang="lv-LV" sz="11200" dirty="0" err="1" smtClean="0"/>
              <a:t>Uzpasaka</a:t>
            </a:r>
            <a:r>
              <a:rPr lang="lv-LV" sz="11200" dirty="0" smtClean="0"/>
              <a:t>», lai varētu piedalīties I. Ziedoņa pasaku izbraukuma izlaušanās istabās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1200" dirty="0" smtClean="0"/>
              <a:t>JU: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lv-LV" sz="11200" dirty="0" smtClean="0"/>
              <a:t>Klausīšanās uzdevums par «Pasaku, kurā dzen un piedzen»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lv-LV" sz="11200" dirty="0" smtClean="0"/>
              <a:t> Lasītprasmes uzdevums par pasaku «Putekļa briesmīgie piedzīvojumi»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lv-LV" sz="11200" dirty="0" smtClean="0"/>
              <a:t>Lasītprasmes uzdevumi par «</a:t>
            </a:r>
            <a:r>
              <a:rPr lang="lv-LV" sz="11200" dirty="0" err="1" smtClean="0"/>
              <a:t>Uzpasaku</a:t>
            </a:r>
            <a:r>
              <a:rPr lang="lv-LV" sz="11200" dirty="0" smtClean="0"/>
              <a:t>»</a:t>
            </a:r>
            <a:endParaRPr lang="lv-LV" sz="11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1200" dirty="0" smtClean="0"/>
              <a:t>AS: Veiksmīgi veikti uzdevumi izlaušanās istabās</a:t>
            </a:r>
          </a:p>
          <a:p>
            <a:pPr marL="514350" indent="-514350">
              <a:buAutoNum type="arabicPeriod"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3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090670" y="365126"/>
            <a:ext cx="7424680" cy="472157"/>
          </a:xfrm>
        </p:spPr>
        <p:txBody>
          <a:bodyPr>
            <a:noAutofit/>
          </a:bodyPr>
          <a:lstStyle/>
          <a:p>
            <a:r>
              <a:rPr lang="lv-LV" sz="2400" b="1" dirty="0" smtClean="0"/>
              <a:t>Pedagogs karjeras konsultants -  atbalsta personāls  mācību procesā skolotājiem un skolēniem</a:t>
            </a:r>
            <a:endParaRPr lang="lv-LV" sz="2400" b="1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69274" y="1035587"/>
            <a:ext cx="7846076" cy="5141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dirty="0" smtClean="0"/>
              <a:t>Lai mācību procesu tuvinātu reālajai dzīvei:</a:t>
            </a:r>
          </a:p>
          <a:p>
            <a:pPr marL="0" indent="0">
              <a:buNone/>
            </a:pPr>
            <a:r>
              <a:rPr lang="lv-LV" dirty="0" smtClean="0"/>
              <a:t>1. PKK vada karjeras stundas dažādu klašu grupās. </a:t>
            </a:r>
          </a:p>
          <a:p>
            <a:pPr marL="0" indent="0">
              <a:buNone/>
            </a:pPr>
            <a:r>
              <a:rPr lang="lv-LV" sz="2000" dirty="0" smtClean="0"/>
              <a:t>Tēmas: Profesijas mums apkārt, personības izpēte un analīze, SWOT analīze, darba intervija  u.c..</a:t>
            </a:r>
          </a:p>
          <a:p>
            <a:pPr marL="0" indent="0">
              <a:buNone/>
            </a:pPr>
            <a:r>
              <a:rPr lang="lv-LV" sz="2000" dirty="0" smtClean="0"/>
              <a:t>Izmantojamās metodikas: spēles, testi, diskusijas, lomu spēles </a:t>
            </a:r>
            <a:r>
              <a:rPr lang="lv-LV" sz="2000" dirty="0" err="1" smtClean="0"/>
              <a:t>u.c</a:t>
            </a:r>
            <a:r>
              <a:rPr lang="lv-LV" sz="2000" dirty="0" smtClean="0"/>
              <a:t>.</a:t>
            </a:r>
          </a:p>
          <a:p>
            <a:pPr marL="0" indent="0">
              <a:buNone/>
            </a:pPr>
            <a:r>
              <a:rPr lang="lv-LV" sz="2000" dirty="0" smtClean="0"/>
              <a:t> </a:t>
            </a:r>
          </a:p>
          <a:p>
            <a:pPr marL="0" indent="0">
              <a:buNone/>
            </a:pPr>
            <a:r>
              <a:rPr lang="lv-LV" dirty="0" smtClean="0"/>
              <a:t>2.  Sadarbībā ar priekšmetu skolotājiem:</a:t>
            </a:r>
          </a:p>
          <a:p>
            <a:r>
              <a:rPr lang="lv-LV" sz="2000" dirty="0" smtClean="0"/>
              <a:t>atrast dažādu profesiju pārstāvjus, kuri var novadīt stundu par konkrētu tēmu, kas paredzēta mācību programmā.</a:t>
            </a:r>
          </a:p>
          <a:p>
            <a:r>
              <a:rPr lang="lv-LV" sz="2000" dirty="0" smtClean="0"/>
              <a:t>latviešu valodas stundā, tuvojoties </a:t>
            </a:r>
            <a:r>
              <a:rPr lang="lv-LV" sz="2000" dirty="0"/>
              <a:t>Ē</a:t>
            </a:r>
            <a:r>
              <a:rPr lang="lv-LV" sz="2000" dirty="0" smtClean="0"/>
              <a:t>nu dienai, motivācijas vēstules rakstīšana uz izvēlēto ēnošanas vietu.</a:t>
            </a:r>
          </a:p>
          <a:p>
            <a:pPr marL="0" indent="0">
              <a:buNone/>
            </a:pPr>
            <a:endParaRPr lang="lv-LV" sz="2000" dirty="0" smtClean="0"/>
          </a:p>
          <a:p>
            <a:pPr marL="0" indent="0">
              <a:buNone/>
            </a:pP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1506679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082407" y="365126"/>
            <a:ext cx="7432943" cy="516224"/>
          </a:xfrm>
        </p:spPr>
        <p:txBody>
          <a:bodyPr>
            <a:normAutofit/>
          </a:bodyPr>
          <a:lstStyle/>
          <a:p>
            <a:pPr algn="ctr"/>
            <a:r>
              <a:rPr lang="lv-LV" sz="2400" b="1" dirty="0" smtClean="0"/>
              <a:t>Karjeras stunda «Darba intervija». </a:t>
            </a:r>
            <a:endParaRPr lang="lv-LV" sz="2400" b="1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86489" y="105444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000" b="1" dirty="0" smtClean="0"/>
              <a:t>SR:  </a:t>
            </a:r>
            <a:r>
              <a:rPr lang="lv-LV" sz="2000" dirty="0" smtClean="0"/>
              <a:t>Veidot priekšstatu par darba ņēmēju izturēšanos darba intervijas laikā</a:t>
            </a:r>
          </a:p>
          <a:p>
            <a:pPr marL="0" indent="0">
              <a:buNone/>
            </a:pPr>
            <a:r>
              <a:rPr lang="lv-LV" sz="2000" dirty="0"/>
              <a:t> </a:t>
            </a:r>
            <a:r>
              <a:rPr lang="lv-LV" sz="2000" dirty="0" smtClean="0"/>
              <a:t>       Gūt pieredzi darba intervijā</a:t>
            </a:r>
          </a:p>
          <a:p>
            <a:pPr marL="0" indent="0">
              <a:buNone/>
            </a:pPr>
            <a:r>
              <a:rPr lang="lv-LV" sz="2000" b="1" dirty="0" smtClean="0"/>
              <a:t>Stundas gait</a:t>
            </a:r>
            <a:r>
              <a:rPr lang="lv-LV" sz="2000" b="1" dirty="0"/>
              <a:t>a</a:t>
            </a:r>
            <a:r>
              <a:rPr lang="lv-LV" sz="2000" b="1" dirty="0" smtClean="0"/>
              <a:t>:</a:t>
            </a:r>
          </a:p>
          <a:p>
            <a:pPr marL="457200" indent="-457200">
              <a:buAutoNum type="arabicPeriod"/>
            </a:pPr>
            <a:r>
              <a:rPr lang="lv-LV" sz="2000" dirty="0" smtClean="0"/>
              <a:t>Pārrunāt vēlamās darbības trijos darba intervijas posmos: pirms  intervijas, intervijas laikā un pēc darba intervijas.</a:t>
            </a:r>
          </a:p>
          <a:p>
            <a:pPr marL="457200" indent="-457200">
              <a:buAutoNum type="arabicPeriod"/>
            </a:pPr>
            <a:r>
              <a:rPr lang="lv-LV" sz="2000" dirty="0" smtClean="0"/>
              <a:t>Sadalīt grupu «darba ņēmējos» un «darba devējos».</a:t>
            </a:r>
          </a:p>
          <a:p>
            <a:pPr marL="457200" indent="-457200">
              <a:buAutoNum type="arabicPeriod"/>
            </a:pPr>
            <a:r>
              <a:rPr lang="lv-LV" sz="2000" dirty="0" smtClean="0"/>
              <a:t>Sagatavot grupu simulāciju spēlei «Darba intervija»: noteikumi, materiāli.</a:t>
            </a:r>
          </a:p>
          <a:p>
            <a:pPr marL="457200" indent="-457200">
              <a:buAutoNum type="arabicPeriod"/>
            </a:pPr>
            <a:r>
              <a:rPr lang="lv-LV" sz="2000" dirty="0" smtClean="0"/>
              <a:t>Spēles īstenošana</a:t>
            </a:r>
          </a:p>
          <a:p>
            <a:pPr marL="0" indent="0">
              <a:buNone/>
            </a:pPr>
            <a:r>
              <a:rPr lang="lv-LV" sz="2000" b="1" dirty="0" smtClean="0"/>
              <a:t>AS: </a:t>
            </a:r>
            <a:r>
              <a:rPr lang="lv-LV" sz="2000" dirty="0" smtClean="0"/>
              <a:t>diskusija par ieteikumiem abām pusēm «darba devējiem» un «darba ņēmējiem». </a:t>
            </a:r>
          </a:p>
          <a:p>
            <a:pPr marL="0" indent="0">
              <a:buNone/>
            </a:pPr>
            <a:endParaRPr lang="lv-LV" sz="2000" dirty="0"/>
          </a:p>
          <a:p>
            <a:pPr marL="0" indent="0">
              <a:buNone/>
            </a:pPr>
            <a:endParaRPr lang="lv-LV" sz="2000" dirty="0" smtClean="0"/>
          </a:p>
          <a:p>
            <a:pPr marL="0" indent="0">
              <a:buNone/>
            </a:pP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118073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000018" y="187162"/>
            <a:ext cx="6826469" cy="746233"/>
          </a:xfrm>
        </p:spPr>
        <p:txBody>
          <a:bodyPr>
            <a:normAutofit fontScale="90000"/>
          </a:bodyPr>
          <a:lstStyle/>
          <a:p>
            <a:r>
              <a:rPr lang="lv-LV" sz="2700" b="1" dirty="0" smtClean="0"/>
              <a:t>Vektoru praktiskais pielietojums</a:t>
            </a:r>
            <a:br>
              <a:rPr lang="lv-LV" sz="2700" b="1" dirty="0" smtClean="0"/>
            </a:br>
            <a:r>
              <a:rPr lang="lv-LV" sz="2700" b="1" dirty="0" smtClean="0"/>
              <a:t>Fizikas stunda 10.klase</a:t>
            </a:r>
            <a:endParaRPr lang="lv-LV" sz="2700" b="1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559676" y="798786"/>
            <a:ext cx="8245366" cy="586477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lv-LV" sz="2000" b="1" dirty="0" smtClean="0"/>
              <a:t>SR: </a:t>
            </a:r>
          </a:p>
          <a:p>
            <a:pPr marL="457200" indent="-457200" algn="l">
              <a:buAutoNum type="arabicPeriod"/>
            </a:pPr>
            <a:r>
              <a:rPr lang="lv-LV" sz="2000" dirty="0" smtClean="0"/>
              <a:t>Analizē kuģa kustību, izmantojot ātrumu un vēja vektoru saskaitīšanu. </a:t>
            </a:r>
          </a:p>
          <a:p>
            <a:pPr marL="457200" indent="-457200" algn="l">
              <a:buAutoNum type="arabicPeriod"/>
            </a:pPr>
            <a:r>
              <a:rPr lang="lv-LV" sz="2000" dirty="0" smtClean="0"/>
              <a:t>Analizē un skaidro kustību piemērus, izmantojot vektora jēdzienu, veido situācijai atbilstošus shematiskus zīmējumus, kuros attēlo vektorus.</a:t>
            </a:r>
          </a:p>
          <a:p>
            <a:pPr marL="457200" indent="-457200" algn="l">
              <a:buAutoNum type="arabicPeriod"/>
            </a:pPr>
            <a:r>
              <a:rPr lang="lv-LV" sz="2000" dirty="0" smtClean="0"/>
              <a:t>Analizē situāciju un izmanto zināšanas par darbībām ar vektoriem, t.sk. vektoru atņemšanu. Lai noteiktu nezināmo lielumu ( pārvietojums, ātrums)</a:t>
            </a:r>
          </a:p>
          <a:p>
            <a:pPr marL="457200" indent="-457200" algn="l">
              <a:buAutoNum type="arabicPeriod"/>
            </a:pPr>
            <a:r>
              <a:rPr lang="lv-LV" sz="2000" dirty="0" smtClean="0"/>
              <a:t>Māk pārveidot fizikālā lieluma skaitlisko vērtību starp dažādām mērvienībām.</a:t>
            </a:r>
          </a:p>
          <a:p>
            <a:pPr algn="l"/>
            <a:r>
              <a:rPr lang="lv-LV" sz="2000" b="1" dirty="0" smtClean="0"/>
              <a:t>Stundas gaita:</a:t>
            </a:r>
          </a:p>
          <a:p>
            <a:pPr marL="457200" indent="-457200" algn="l">
              <a:buAutoNum type="arabicPeriod"/>
            </a:pPr>
            <a:r>
              <a:rPr lang="lv-LV" sz="2000" dirty="0" smtClean="0"/>
              <a:t>«</a:t>
            </a:r>
            <a:r>
              <a:rPr lang="lv-LV" sz="2000" dirty="0" err="1" smtClean="0"/>
              <a:t>Tallink</a:t>
            </a:r>
            <a:r>
              <a:rPr lang="lv-LV" sz="2000" dirty="0" smtClean="0"/>
              <a:t>» stūrmanis:</a:t>
            </a:r>
          </a:p>
          <a:p>
            <a:pPr marL="914400" lvl="1" indent="-457200" algn="l">
              <a:buFont typeface="Wingdings" pitchFamily="2" charset="2"/>
              <a:buChar char="§"/>
            </a:pPr>
            <a:r>
              <a:rPr lang="lv-LV" sz="1900" dirty="0" smtClean="0"/>
              <a:t>stāsta par vektoru pielietojumu darbā, lai noteiktu kuģa kursu.</a:t>
            </a:r>
          </a:p>
          <a:p>
            <a:pPr marL="914400" lvl="1" indent="-457200" algn="l">
              <a:buFont typeface="Wingdings" pitchFamily="2" charset="2"/>
              <a:buChar char="§"/>
            </a:pPr>
            <a:r>
              <a:rPr lang="lv-LV" sz="1900" dirty="0"/>
              <a:t>k</a:t>
            </a:r>
            <a:r>
              <a:rPr lang="lv-LV" sz="1900" dirty="0" smtClean="0"/>
              <a:t>as jādara, lai nokļūtu uz konkrētu ostu – izmantojot vektoru saskaitīšanu ģeometriski.</a:t>
            </a:r>
          </a:p>
          <a:p>
            <a:pPr marL="914400" lvl="1" indent="-457200" algn="l">
              <a:buFont typeface="Wingdings" pitchFamily="2" charset="2"/>
              <a:buChar char="§"/>
            </a:pPr>
            <a:r>
              <a:rPr lang="lv-LV" sz="1900" dirty="0" smtClean="0"/>
              <a:t> </a:t>
            </a:r>
            <a:r>
              <a:rPr lang="lv-LV" sz="1900" dirty="0"/>
              <a:t>i</a:t>
            </a:r>
            <a:r>
              <a:rPr lang="lv-LV" sz="1900" dirty="0" smtClean="0"/>
              <a:t>epazīstina ar – mērvienībām, ko lieto jūrnieki, drošības pasākumiem uz kuģa</a:t>
            </a:r>
          </a:p>
          <a:p>
            <a:pPr algn="l"/>
            <a:r>
              <a:rPr lang="lv-LV" sz="2000" dirty="0" smtClean="0"/>
              <a:t>2.    Izmantojot jūrnieku apmācības darba lapas – jāizveido kuģa maršruts.</a:t>
            </a:r>
          </a:p>
          <a:p>
            <a:pPr algn="l"/>
            <a:r>
              <a:rPr lang="lv-LV" sz="2000" dirty="0" smtClean="0"/>
              <a:t>3.     Saruna, diskusija par profesijas iegūšanu un darba iespējām.</a:t>
            </a:r>
          </a:p>
          <a:p>
            <a:pPr algn="l"/>
            <a:r>
              <a:rPr lang="lv-LV" sz="2000" b="1" dirty="0" smtClean="0"/>
              <a:t>AS: </a:t>
            </a:r>
          </a:p>
          <a:p>
            <a:pPr algn="l"/>
            <a:r>
              <a:rPr lang="lv-LV" sz="2000" dirty="0" smtClean="0"/>
              <a:t>Kopā ar profesionāli izanalizēja – kas izdevās, pildot darba lapu</a:t>
            </a:r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marL="457200" indent="-457200" algn="l">
              <a:buAutoNum type="arabicPeriod"/>
            </a:pPr>
            <a:endParaRPr lang="lv-LV" sz="2000" dirty="0" smtClean="0"/>
          </a:p>
          <a:p>
            <a:pPr algn="l"/>
            <a:endParaRPr lang="lv-LV" sz="2000" dirty="0" smtClean="0"/>
          </a:p>
        </p:txBody>
      </p:sp>
    </p:spTree>
    <p:extLst>
      <p:ext uri="{BB962C8B-B14F-4D97-AF65-F5344CB8AC3E}">
        <p14:creationId xmlns:p14="http://schemas.microsoft.com/office/powerpoint/2010/main" val="30805153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603</Words>
  <Application>Microsoft Office PowerPoint</Application>
  <PresentationFormat>Slaidrāde ekrānā (4:3)</PresentationFormat>
  <Paragraphs>140</Paragraphs>
  <Slides>7</Slides>
  <Notes>1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7</vt:i4>
      </vt:variant>
    </vt:vector>
  </HeadingPairs>
  <TitlesOfParts>
    <vt:vector size="8" baseType="lpstr">
      <vt:lpstr>1_Office dizains</vt:lpstr>
      <vt:lpstr>Druvas vidusskola</vt:lpstr>
      <vt:lpstr>Pieeja mācībām</vt:lpstr>
      <vt:lpstr>J.V. Gēte «Fausts»</vt:lpstr>
      <vt:lpstr>I. Ziedoņa pasakas</vt:lpstr>
      <vt:lpstr>Pedagogs karjeras konsultants -  atbalsta personāls  mācību procesā skolotājiem un skolēniem</vt:lpstr>
      <vt:lpstr>Karjeras stunda «Darba intervija». </vt:lpstr>
      <vt:lpstr>Vektoru praktiskais pielietojums Fizikas stunda 10.klase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Druvas vidusskola</dc:title>
  <dc:creator>Lietotajs</dc:creator>
  <cp:lastModifiedBy>Lietotajs</cp:lastModifiedBy>
  <cp:revision>30</cp:revision>
  <dcterms:created xsi:type="dcterms:W3CDTF">2020-11-30T08:21:38Z</dcterms:created>
  <dcterms:modified xsi:type="dcterms:W3CDTF">2021-01-13T11:25:47Z</dcterms:modified>
</cp:coreProperties>
</file>