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60" r:id="rId2"/>
    <p:sldId id="256" r:id="rId3"/>
    <p:sldId id="257" r:id="rId4"/>
    <p:sldId id="258" r:id="rId5"/>
    <p:sldId id="259" r:id="rId6"/>
    <p:sldId id="261" r:id="rId7"/>
  </p:sldIdLst>
  <p:sldSz cx="9144000" cy="6858000" type="screen4x3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168" y="8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alvenes vietturi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uma vietturi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0B922D-D5C9-493B-8890-BB3881807A3C}" type="datetimeFigureOut">
              <a:rPr lang="lv-LV" smtClean="0"/>
              <a:t>2015.12.15.</a:t>
            </a:fld>
            <a:endParaRPr lang="lv-LV"/>
          </a:p>
        </p:txBody>
      </p:sp>
      <p:sp>
        <p:nvSpPr>
          <p:cNvPr id="4" name="Slaida attēla vietturi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Piezīmju vietturi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C454EB-90B6-4AE6-A68E-B4CB734F487D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653908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Rediģēt šablona apakšvirsraksta stilu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F228A-1187-4FA1-9748-CB146E1D28EB}" type="datetimeFigureOut">
              <a:rPr lang="lv-LV" smtClean="0"/>
              <a:t>2015.12.15.</a:t>
            </a:fld>
            <a:endParaRPr lang="lv-LV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003A970-EB69-4273-A901-126050A5AC45}" type="slidenum">
              <a:rPr lang="lv-LV" smtClean="0"/>
              <a:t>‹#›</a:t>
            </a:fld>
            <a:endParaRPr lang="lv-LV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lv-LV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F228A-1187-4FA1-9748-CB146E1D28EB}" type="datetimeFigureOut">
              <a:rPr lang="lv-LV" smtClean="0"/>
              <a:t>2015.12.15.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3A970-EB69-4273-A901-126050A5AC45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F228A-1187-4FA1-9748-CB146E1D28EB}" type="datetimeFigureOut">
              <a:rPr lang="lv-LV" smtClean="0"/>
              <a:t>2015.12.15.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3A970-EB69-4273-A901-126050A5AC45}" type="slidenum">
              <a:rPr lang="lv-LV" smtClean="0"/>
              <a:t>‹#›</a:t>
            </a:fld>
            <a:endParaRPr lang="lv-LV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F228A-1187-4FA1-9748-CB146E1D28EB}" type="datetimeFigureOut">
              <a:rPr lang="lv-LV" smtClean="0"/>
              <a:t>2015.12.15.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3A970-EB69-4273-A901-126050A5AC45}" type="slidenum">
              <a:rPr lang="lv-LV" smtClean="0"/>
              <a:t>‹#›</a:t>
            </a:fld>
            <a:endParaRPr lang="lv-LV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F228A-1187-4FA1-9748-CB146E1D28EB}" type="datetimeFigureOut">
              <a:rPr lang="lv-LV" smtClean="0"/>
              <a:t>2015.12.15.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3A970-EB69-4273-A901-126050A5AC45}" type="slidenum">
              <a:rPr lang="lv-LV" smtClean="0"/>
              <a:t>‹#›</a:t>
            </a:fld>
            <a:endParaRPr lang="lv-LV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F228A-1187-4FA1-9748-CB146E1D28EB}" type="datetimeFigureOut">
              <a:rPr lang="lv-LV" smtClean="0"/>
              <a:t>2015.12.15.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3A970-EB69-4273-A901-126050A5AC45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F228A-1187-4FA1-9748-CB146E1D28EB}" type="datetimeFigureOut">
              <a:rPr lang="lv-LV" smtClean="0"/>
              <a:t>2015.12.15.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3A970-EB69-4273-A901-126050A5AC45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F228A-1187-4FA1-9748-CB146E1D28EB}" type="datetimeFigureOut">
              <a:rPr lang="lv-LV" smtClean="0"/>
              <a:t>2015.12.15.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3A970-EB69-4273-A901-126050A5AC45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v-LV" smtClean="0"/>
              <a:t>Noklikšķiniet uz attēla ikonas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F228A-1187-4FA1-9748-CB146E1D28EB}" type="datetimeFigureOut">
              <a:rPr lang="lv-LV" smtClean="0"/>
              <a:t>2015.12.15.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3A970-EB69-4273-A901-126050A5AC45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F228A-1187-4FA1-9748-CB146E1D28EB}" type="datetimeFigureOut">
              <a:rPr lang="lv-LV" smtClean="0"/>
              <a:t>2015.12.15.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3A970-EB69-4273-A901-126050A5AC45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F228A-1187-4FA1-9748-CB146E1D28EB}" type="datetimeFigureOut">
              <a:rPr lang="lv-LV" smtClean="0"/>
              <a:t>2015.12.15.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3A970-EB69-4273-A901-126050A5AC45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A10F228A-1187-4FA1-9748-CB146E1D28EB}" type="datetimeFigureOut">
              <a:rPr lang="lv-LV" smtClean="0"/>
              <a:t>2015.12.15.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2003A970-EB69-4273-A901-126050A5AC45}" type="slidenum">
              <a:rPr lang="lv-LV" smtClean="0"/>
              <a:t>‹#›</a:t>
            </a:fld>
            <a:endParaRPr lang="lv-LV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457200" y="1484784"/>
            <a:ext cx="8229600" cy="1600200"/>
          </a:xfrm>
        </p:spPr>
        <p:txBody>
          <a:bodyPr/>
          <a:lstStyle/>
          <a:p>
            <a:r>
              <a:rPr lang="lv-LV" sz="9600" dirty="0">
                <a:solidFill>
                  <a:schemeClr val="tx1"/>
                </a:solidFill>
              </a:rPr>
              <a:t>K</a:t>
            </a:r>
            <a:r>
              <a:rPr lang="lv-LV" sz="9600" dirty="0" smtClean="0">
                <a:solidFill>
                  <a:schemeClr val="tx1"/>
                </a:solidFill>
              </a:rPr>
              <a:t>alendārs</a:t>
            </a:r>
            <a:endParaRPr lang="lv-LV" sz="9600" dirty="0">
              <a:solidFill>
                <a:schemeClr val="tx1"/>
              </a:solidFill>
            </a:endParaRPr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5724128" y="4365104"/>
            <a:ext cx="2376264" cy="26251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sz="7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2016</a:t>
            </a:r>
            <a:endParaRPr lang="lv-LV" sz="72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77670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s-media-cache-ak0.pinimg.com/736x/04/35/eb/0435eb86e83a5b1b9e473fb24b2f17e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085" y="-7085"/>
            <a:ext cx="3528392" cy="3542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irsraksts 1"/>
          <p:cNvSpPr>
            <a:spLocks noGrp="1"/>
          </p:cNvSpPr>
          <p:nvPr>
            <p:ph type="ctrTitle"/>
          </p:nvPr>
        </p:nvSpPr>
        <p:spPr>
          <a:xfrm>
            <a:off x="1511660" y="554663"/>
            <a:ext cx="6264696" cy="1296144"/>
          </a:xfrm>
        </p:spPr>
        <p:txBody>
          <a:bodyPr/>
          <a:lstStyle/>
          <a:p>
            <a:r>
              <a:rPr lang="lv-LV" sz="5400" dirty="0" smtClean="0"/>
              <a:t>Mārtiņš</a:t>
            </a:r>
            <a:r>
              <a:rPr lang="lv-LV" dirty="0" smtClean="0"/>
              <a:t> </a:t>
            </a:r>
            <a:r>
              <a:rPr lang="lv-LV" sz="5400" dirty="0" smtClean="0"/>
              <a:t>Freimanis</a:t>
            </a:r>
            <a:endParaRPr lang="lv-LV" sz="5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11" r="1138" b="72537"/>
          <a:stretch/>
        </p:blipFill>
        <p:spPr bwMode="auto">
          <a:xfrm>
            <a:off x="-6694" y="4077072"/>
            <a:ext cx="6829892" cy="2777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26338" y="1764195"/>
            <a:ext cx="40324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400" dirty="0" smtClean="0"/>
              <a:t>Dzimis: 1977. gada 7. februāris, Liepāja</a:t>
            </a:r>
          </a:p>
          <a:p>
            <a:r>
              <a:rPr lang="lv-LV" sz="1400" dirty="0" smtClean="0"/>
              <a:t>Miris: 2011. gada 27. janvāris, Rīga</a:t>
            </a:r>
            <a:endParaRPr lang="lv-LV" sz="1400" dirty="0"/>
          </a:p>
        </p:txBody>
      </p:sp>
      <p:pic>
        <p:nvPicPr>
          <p:cNvPr id="1028" name="Picture 4" descr="http://kundeckis.files.wordpress.com/2011/01/mf0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336" y="1700808"/>
            <a:ext cx="4163729" cy="277749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aisnstūris 5"/>
          <p:cNvSpPr/>
          <p:nvPr/>
        </p:nvSpPr>
        <p:spPr>
          <a:xfrm>
            <a:off x="107504" y="4077072"/>
            <a:ext cx="2304256" cy="504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9" name="Taisnstūris 8"/>
          <p:cNvSpPr/>
          <p:nvPr/>
        </p:nvSpPr>
        <p:spPr>
          <a:xfrm>
            <a:off x="5512" y="3528392"/>
            <a:ext cx="1765768" cy="11382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7" name="Taisnstūris 6"/>
          <p:cNvSpPr/>
          <p:nvPr/>
        </p:nvSpPr>
        <p:spPr>
          <a:xfrm>
            <a:off x="395536" y="4329100"/>
            <a:ext cx="5328592" cy="4680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dirty="0" err="1" smtClean="0"/>
              <a:t>wdd</a:t>
            </a:r>
            <a:endParaRPr lang="lv-LV" dirty="0"/>
          </a:p>
        </p:txBody>
      </p:sp>
      <p:sp>
        <p:nvSpPr>
          <p:cNvPr id="5" name="TextBox 4"/>
          <p:cNvSpPr txBox="1"/>
          <p:nvPr/>
        </p:nvSpPr>
        <p:spPr>
          <a:xfrm>
            <a:off x="1240488" y="2416199"/>
            <a:ext cx="151216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cript MT Bold" pitchFamily="66" charset="0"/>
              </a:rPr>
              <a:t>Dzīves jēga ir tikai ļoti legāls iemesls, lai dažreiz attaisnotu savu absolūti bezjēdzīgo rīcību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8704" y="4563126"/>
            <a:ext cx="5832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200" dirty="0" smtClean="0"/>
              <a:t>Janvāris                                             Februāris                                        Marts</a:t>
            </a:r>
            <a:r>
              <a:rPr lang="lv-LV" dirty="0" smtClean="0"/>
              <a:t> 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281777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s-media-cache-ak0.pinimg.com/736x/04/35/eb/0435eb86e83a5b1b9e473fb24b2f17e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006" y="-7005"/>
            <a:ext cx="3488857" cy="3502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740061" y="136277"/>
            <a:ext cx="8229600" cy="1600200"/>
          </a:xfrm>
        </p:spPr>
        <p:txBody>
          <a:bodyPr/>
          <a:lstStyle/>
          <a:p>
            <a:r>
              <a:rPr lang="lv-LV" dirty="0" smtClean="0"/>
              <a:t>Vizma Belševica</a:t>
            </a:r>
            <a:endParaRPr lang="lv-LV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3846173" y="1592796"/>
            <a:ext cx="3528392" cy="9361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Dzimusi</a:t>
            </a:r>
            <a:r>
              <a:rPr lang="lv-LV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1931. gada 30. maijs, Rīga</a:t>
            </a:r>
          </a:p>
          <a:p>
            <a:pPr marL="0" indent="0">
              <a:buNone/>
            </a:pPr>
            <a:r>
              <a:rPr lang="lv-LV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Mirusi: 2005. gada 6. augusts, Rīga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61" b="49454"/>
          <a:stretch/>
        </p:blipFill>
        <p:spPr bwMode="auto">
          <a:xfrm>
            <a:off x="0" y="4365104"/>
            <a:ext cx="7501472" cy="2492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386045"/>
            <a:ext cx="2455221" cy="321984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aisnstūris 3"/>
          <p:cNvSpPr/>
          <p:nvPr/>
        </p:nvSpPr>
        <p:spPr>
          <a:xfrm>
            <a:off x="683568" y="4509120"/>
            <a:ext cx="5544616" cy="144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8" name="Taisnstūris 7"/>
          <p:cNvSpPr/>
          <p:nvPr/>
        </p:nvSpPr>
        <p:spPr>
          <a:xfrm>
            <a:off x="0" y="3488858"/>
            <a:ext cx="1547664" cy="10922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5" name="TextBox 4"/>
          <p:cNvSpPr txBox="1"/>
          <p:nvPr/>
        </p:nvSpPr>
        <p:spPr>
          <a:xfrm>
            <a:off x="656117" y="4427239"/>
            <a:ext cx="66967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400" dirty="0" smtClean="0"/>
              <a:t>Aprīlis                                           Maijs                                         Jūnijs</a:t>
            </a:r>
            <a:endParaRPr lang="lv-LV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1101402" y="1485056"/>
            <a:ext cx="2592288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</a:rPr>
              <a:t>            *  *  *</a:t>
            </a:r>
          </a:p>
          <a:p>
            <a:r>
              <a:rPr lang="lv-LV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cript MT Bold" pitchFamily="66" charset="0"/>
                <a:cs typeface="ScriptS" pitchFamily="2" charset="0"/>
              </a:rPr>
              <a:t>Tumšu stīgu mīlas dzēriens</a:t>
            </a:r>
          </a:p>
          <a:p>
            <a:r>
              <a:rPr lang="lv-LV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cript MT Bold" pitchFamily="66" charset="0"/>
                <a:cs typeface="ScriptS" pitchFamily="2" charset="0"/>
              </a:rPr>
              <a:t>Vara krūkā salīst –</a:t>
            </a:r>
          </a:p>
          <a:p>
            <a:r>
              <a:rPr lang="lv-LV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cript MT Bold" pitchFamily="66" charset="0"/>
                <a:cs typeface="ScriptS" pitchFamily="2" charset="0"/>
              </a:rPr>
              <a:t>Lai nu kungu paša gultā</a:t>
            </a:r>
          </a:p>
          <a:p>
            <a:r>
              <a:rPr lang="lv-LV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cript MT Bold" pitchFamily="66" charset="0"/>
                <a:cs typeface="ScriptS" pitchFamily="2" charset="0"/>
              </a:rPr>
              <a:t>Kundzei atgriezt palīdz.</a:t>
            </a:r>
          </a:p>
          <a:p>
            <a:r>
              <a:rPr lang="lv-LV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cript MT Bold" pitchFamily="66" charset="0"/>
                <a:cs typeface="ScriptS" pitchFamily="2" charset="0"/>
              </a:rPr>
              <a:t>Tai kā teķi atklīdušu</a:t>
            </a:r>
          </a:p>
          <a:p>
            <a:r>
              <a:rPr lang="lv-LV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cript MT Bold" pitchFamily="66" charset="0"/>
                <a:cs typeface="ScriptS" pitchFamily="2" charset="0"/>
              </a:rPr>
              <a:t>Piedzenu ar stibu.</a:t>
            </a:r>
          </a:p>
          <a:p>
            <a:r>
              <a:rPr lang="lv-LV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cript MT Bold" pitchFamily="66" charset="0"/>
                <a:cs typeface="ScriptS" pitchFamily="2" charset="0"/>
              </a:rPr>
              <a:t>Krūka viegla.</a:t>
            </a:r>
          </a:p>
          <a:p>
            <a:r>
              <a:rPr lang="lv-LV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cript MT Bold" pitchFamily="66" charset="0"/>
                <a:cs typeface="ScriptS" pitchFamily="2" charset="0"/>
              </a:rPr>
              <a:t>Panest grūti.</a:t>
            </a:r>
          </a:p>
          <a:p>
            <a:r>
              <a:rPr lang="lv-LV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cript MT Bold" pitchFamily="66" charset="0"/>
                <a:cs typeface="ScriptS" pitchFamily="2" charset="0"/>
              </a:rPr>
              <a:t>Ko tad gribu?</a:t>
            </a:r>
          </a:p>
          <a:p>
            <a:r>
              <a:rPr lang="lv-LV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cript MT Bold" pitchFamily="66" charset="0"/>
                <a:cs typeface="ScriptS" pitchFamily="2" charset="0"/>
              </a:rPr>
              <a:t> </a:t>
            </a:r>
          </a:p>
          <a:p>
            <a:r>
              <a:rPr lang="lv-LV" sz="16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cript MT Bold" pitchFamily="66" charset="0"/>
                <a:cs typeface="ScriptS" pitchFamily="2" charset="0"/>
              </a:rPr>
              <a:t>Ak</a:t>
            </a:r>
            <a:r>
              <a:rPr lang="lv-LV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cript MT Bold" pitchFamily="66" charset="0"/>
                <a:cs typeface="ScriptS" pitchFamily="2" charset="0"/>
              </a:rPr>
              <a:t>...</a:t>
            </a:r>
          </a:p>
          <a:p>
            <a:r>
              <a:rPr lang="lv-LV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</a:rPr>
              <a:t> </a:t>
            </a:r>
            <a:endParaRPr lang="lv-LV" sz="1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igh Tower Tex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0121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s-media-cache-ak0.pinimg.com/736x/04/35/eb/0435eb86e83a5b1b9e473fb24b2f17e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336" y="-6335"/>
            <a:ext cx="3154999" cy="3167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601216" y="-50476"/>
            <a:ext cx="8229600" cy="1600200"/>
          </a:xfrm>
        </p:spPr>
        <p:txBody>
          <a:bodyPr/>
          <a:lstStyle/>
          <a:p>
            <a:r>
              <a:rPr lang="lv-LV" dirty="0" smtClean="0"/>
              <a:t>Knuts </a:t>
            </a:r>
            <a:r>
              <a:rPr lang="lv-LV" dirty="0" err="1" smtClean="0"/>
              <a:t>Skujenieks</a:t>
            </a:r>
            <a:endParaRPr lang="lv-LV" dirty="0"/>
          </a:p>
        </p:txBody>
      </p:sp>
      <p:pic>
        <p:nvPicPr>
          <p:cNvPr id="3074" name="Picture 2" descr="http://annystudio.com/calendars/2016/2016-weeknumbers-iso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33" t="51262" r="99" b="27593"/>
          <a:stretch/>
        </p:blipFill>
        <p:spPr bwMode="auto">
          <a:xfrm>
            <a:off x="-133611" y="4437112"/>
            <a:ext cx="7488000" cy="2294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7544" y="1700808"/>
            <a:ext cx="42484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Dzimis: 1936. gada 5. septembris (vecums 79), Rīga</a:t>
            </a:r>
            <a:endParaRPr lang="lv-LV" sz="1400" dirty="0"/>
          </a:p>
        </p:txBody>
      </p:sp>
      <p:sp>
        <p:nvSpPr>
          <p:cNvPr id="7" name="Satura vietturis 6"/>
          <p:cNvSpPr>
            <a:spLocks noGrp="1"/>
          </p:cNvSpPr>
          <p:nvPr>
            <p:ph idx="1"/>
          </p:nvPr>
        </p:nvSpPr>
        <p:spPr>
          <a:xfrm>
            <a:off x="467544" y="1628800"/>
            <a:ext cx="8219256" cy="4497363"/>
          </a:xfrm>
        </p:spPr>
        <p:txBody>
          <a:bodyPr/>
          <a:lstStyle/>
          <a:p>
            <a:pPr marL="0" indent="0">
              <a:buNone/>
            </a:pPr>
            <a:endParaRPr lang="lv-LV" dirty="0"/>
          </a:p>
        </p:txBody>
      </p:sp>
      <p:sp>
        <p:nvSpPr>
          <p:cNvPr id="9" name="Taisnstūris 8"/>
          <p:cNvSpPr/>
          <p:nvPr/>
        </p:nvSpPr>
        <p:spPr>
          <a:xfrm>
            <a:off x="467544" y="4365104"/>
            <a:ext cx="6768752" cy="36933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5" name="Taisnstūris 4"/>
          <p:cNvSpPr/>
          <p:nvPr/>
        </p:nvSpPr>
        <p:spPr>
          <a:xfrm>
            <a:off x="0" y="3155000"/>
            <a:ext cx="1907704" cy="13796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10" name="TextBox 9"/>
          <p:cNvSpPr txBox="1"/>
          <p:nvPr/>
        </p:nvSpPr>
        <p:spPr>
          <a:xfrm>
            <a:off x="774778" y="4534625"/>
            <a:ext cx="64615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400" dirty="0" smtClean="0"/>
              <a:t>Jūlijs                                         Augusts                                       Septembris</a:t>
            </a:r>
            <a:endParaRPr lang="lv-LV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899592" y="1855581"/>
            <a:ext cx="240527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400" b="1" i="1" dirty="0" smtClean="0">
                <a:latin typeface="High Tower Text" pitchFamily="18" charset="0"/>
              </a:rPr>
              <a:t>           *</a:t>
            </a:r>
          </a:p>
          <a:p>
            <a:r>
              <a:rPr lang="lv-LV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cript MT Bold" pitchFamily="66" charset="0"/>
              </a:rPr>
              <a:t>I</a:t>
            </a:r>
            <a:r>
              <a:rPr lang="lv-LV" sz="1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cript MT Bold" pitchFamily="66" charset="0"/>
              </a:rPr>
              <a:t>edur vārdu ūdenī</a:t>
            </a:r>
          </a:p>
          <a:p>
            <a:r>
              <a:rPr lang="lv-LV" sz="1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cript MT Bold" pitchFamily="66" charset="0"/>
              </a:rPr>
              <a:t>izvelc zelta zizli</a:t>
            </a:r>
          </a:p>
          <a:p>
            <a:r>
              <a:rPr lang="lv-LV" sz="1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cript MT Bold" pitchFamily="66" charset="0"/>
              </a:rPr>
              <a:t>baltas aitas attecēs</a:t>
            </a:r>
          </a:p>
          <a:p>
            <a:r>
              <a:rPr lang="lv-LV" sz="1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cript MT Bold" pitchFamily="66" charset="0"/>
              </a:rPr>
              <a:t>papriecāties</a:t>
            </a:r>
          </a:p>
          <a:p>
            <a:endParaRPr lang="lv-LV" sz="14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cript MT Bold" pitchFamily="66" charset="0"/>
            </a:endParaRPr>
          </a:p>
          <a:p>
            <a:r>
              <a:rPr lang="lv-LV" sz="1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cript MT Bold" pitchFamily="66" charset="0"/>
              </a:rPr>
              <a:t>melna zeme attecēs</a:t>
            </a:r>
          </a:p>
          <a:p>
            <a:r>
              <a:rPr lang="lv-LV" sz="1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cript MT Bold" pitchFamily="66" charset="0"/>
              </a:rPr>
              <a:t>pasūdzēties</a:t>
            </a:r>
          </a:p>
          <a:p>
            <a:endParaRPr lang="lv-LV" sz="14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cript MT Bold" pitchFamily="66" charset="0"/>
            </a:endParaRPr>
          </a:p>
          <a:p>
            <a:r>
              <a:rPr lang="lv-LV" sz="1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cript MT Bold" pitchFamily="66" charset="0"/>
              </a:rPr>
              <a:t>maza mute attecēs</a:t>
            </a:r>
          </a:p>
          <a:p>
            <a:r>
              <a:rPr lang="lv-LV" sz="1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cript MT Bold" pitchFamily="66" charset="0"/>
              </a:rPr>
              <a:t>pabučoties </a:t>
            </a:r>
          </a:p>
          <a:p>
            <a:r>
              <a:rPr lang="lv-LV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cript MT Bold" pitchFamily="66" charset="0"/>
              </a:rPr>
              <a:t> </a:t>
            </a:r>
            <a:r>
              <a:rPr lang="lv-LV" sz="1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cript MT Bold" pitchFamily="66" charset="0"/>
              </a:rPr>
              <a:t>                   </a:t>
            </a:r>
            <a:r>
              <a:rPr lang="lv-LV" sz="11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cript MT Bold" pitchFamily="66" charset="0"/>
              </a:rPr>
              <a:t>1974</a:t>
            </a:r>
          </a:p>
          <a:p>
            <a:endParaRPr lang="lv-LV" sz="1400" i="1" dirty="0" smtClean="0"/>
          </a:p>
          <a:p>
            <a:endParaRPr lang="lv-LV" dirty="0" smtClean="0"/>
          </a:p>
        </p:txBody>
      </p:sp>
      <p:sp>
        <p:nvSpPr>
          <p:cNvPr id="12" name="Taisnstūris 11"/>
          <p:cNvSpPr/>
          <p:nvPr/>
        </p:nvSpPr>
        <p:spPr>
          <a:xfrm>
            <a:off x="510543" y="1700808"/>
            <a:ext cx="434948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7999" y="1412550"/>
            <a:ext cx="4259945" cy="283996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236152" y="1331786"/>
            <a:ext cx="29988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Times New Roman" pitchFamily="18" charset="0"/>
                <a:cs typeface="Times New Roman" pitchFamily="18" charset="0"/>
              </a:rPr>
              <a:t>Dzimis: 1936. gada 5. septembris (vecums 79), Rīga</a:t>
            </a:r>
            <a:endParaRPr lang="lv-LV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5096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s-media-cache-ak0.pinimg.com/736x/04/35/eb/0435eb86e83a5b1b9e473fb24b2f17e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110" y="-7109"/>
            <a:ext cx="3540541" cy="3554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Anna </a:t>
            </a:r>
            <a:r>
              <a:rPr lang="lv-LV" dirty="0" err="1" smtClean="0"/>
              <a:t>Brigadere</a:t>
            </a:r>
            <a:endParaRPr lang="lv-LV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2555776" y="1570161"/>
            <a:ext cx="3178696" cy="7200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Dzimusi: 1861. gada 1. oktobris, Tērvete</a:t>
            </a:r>
          </a:p>
          <a:p>
            <a:pPr marL="0" indent="0">
              <a:buNone/>
            </a:pPr>
            <a:r>
              <a:rPr lang="lv-LV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Mirusi: 1933. gada 25. jūnijs, Tērvete</a:t>
            </a:r>
          </a:p>
        </p:txBody>
      </p:sp>
      <p:pic>
        <p:nvPicPr>
          <p:cNvPr id="4098" name="Picture 2" descr="http://annystudio.com/calendars/2016/2016-weeknumbers-iso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959" b="3628"/>
          <a:stretch/>
        </p:blipFill>
        <p:spPr bwMode="auto">
          <a:xfrm>
            <a:off x="23259" y="4364760"/>
            <a:ext cx="7560000" cy="2493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aisnstūris 3"/>
          <p:cNvSpPr/>
          <p:nvPr/>
        </p:nvSpPr>
        <p:spPr>
          <a:xfrm>
            <a:off x="611560" y="4437112"/>
            <a:ext cx="6696744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dirty="0" smtClean="0"/>
              <a:t>OKKOJSOFJSPDJVFIDF</a:t>
            </a:r>
            <a:endParaRPr lang="lv-LV" dirty="0"/>
          </a:p>
        </p:txBody>
      </p:sp>
      <p:sp>
        <p:nvSpPr>
          <p:cNvPr id="8" name="Taisnstūris 7"/>
          <p:cNvSpPr/>
          <p:nvPr/>
        </p:nvSpPr>
        <p:spPr>
          <a:xfrm>
            <a:off x="23259" y="3540542"/>
            <a:ext cx="1956453" cy="8965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pic>
        <p:nvPicPr>
          <p:cNvPr id="4101" name="Picture 5" descr="http://media2.nekropole.info/2012/06/brigadere_ann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7456" y="1053266"/>
            <a:ext cx="2208799" cy="358058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11560" y="4499247"/>
            <a:ext cx="66967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400" dirty="0" smtClean="0"/>
              <a:t>Oktobris                                        Novembris                                 Decembris             </a:t>
            </a:r>
            <a:endParaRPr lang="lv-LV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971600" y="1909682"/>
            <a:ext cx="187220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cript MT Bold" pitchFamily="66" charset="0"/>
              </a:rPr>
              <a:t>              ***</a:t>
            </a:r>
            <a:endParaRPr lang="lv-LV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cript MT Bold" pitchFamily="66" charset="0"/>
            </a:endParaRPr>
          </a:p>
          <a:p>
            <a:r>
              <a:rPr lang="lv-LV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cript MT Bold" pitchFamily="66" charset="0"/>
              </a:rPr>
              <a:t>Cik lielā mērā tu cel un izdaiļo savu dzīvi, tik lielā mērā tu strādā pie visas cilvēces, tu piepildi savu misiju.</a:t>
            </a:r>
            <a:endParaRPr lang="lv-LV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cript MT Bold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205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s-media-cache-ak0.pinimg.com/736x/04/35/eb/0435eb86e83a5b1b9e473fb24b2f17e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910" y="-8910"/>
            <a:ext cx="4437113" cy="4454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539552" y="2564904"/>
            <a:ext cx="8229600" cy="2376264"/>
          </a:xfrm>
        </p:spPr>
        <p:txBody>
          <a:bodyPr/>
          <a:lstStyle/>
          <a:p>
            <a:r>
              <a:rPr lang="lv-LV" sz="8800" dirty="0" smtClean="0"/>
              <a:t>Jauku </a:t>
            </a:r>
            <a:r>
              <a:rPr lang="lv-LV" sz="8800" dirty="0" smtClean="0"/>
              <a:t>nākošo gadu!</a:t>
            </a:r>
            <a:endParaRPr lang="lv-LV" sz="8800" dirty="0"/>
          </a:p>
        </p:txBody>
      </p:sp>
    </p:spTree>
    <p:extLst>
      <p:ext uri="{BB962C8B-B14F-4D97-AF65-F5344CB8AC3E}">
        <p14:creationId xmlns:p14="http://schemas.microsoft.com/office/powerpoint/2010/main" val="371389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ministratīvs">
  <a:themeElements>
    <a:clrScheme name="Administratīvs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Administratīvs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dministratīv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ēma">
  <a:themeElements>
    <a:clrScheme name="Iestād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Iestād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estād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109</TotalTime>
  <Words>220</Words>
  <Application>Microsoft Office PowerPoint</Application>
  <PresentationFormat>Slaidrāde ekrānā (4:3)</PresentationFormat>
  <Paragraphs>49</Paragraphs>
  <Slides>6</Slides>
  <Notes>0</Notes>
  <HiddenSlides>0</HiddenSlides>
  <MMClips>0</MMClips>
  <ScaleCrop>false</ScaleCrop>
  <HeadingPairs>
    <vt:vector size="4" baseType="variant">
      <vt:variant>
        <vt:lpstr>Dizains</vt:lpstr>
      </vt:variant>
      <vt:variant>
        <vt:i4>1</vt:i4>
      </vt:variant>
      <vt:variant>
        <vt:lpstr>Slaidu virsraksti</vt:lpstr>
      </vt:variant>
      <vt:variant>
        <vt:i4>6</vt:i4>
      </vt:variant>
    </vt:vector>
  </HeadingPairs>
  <TitlesOfParts>
    <vt:vector size="7" baseType="lpstr">
      <vt:lpstr>Administratīvs</vt:lpstr>
      <vt:lpstr>Kalendārs</vt:lpstr>
      <vt:lpstr>Mārtiņš Freimanis</vt:lpstr>
      <vt:lpstr>Vizma Belševica</vt:lpstr>
      <vt:lpstr>Knuts Skujenieks</vt:lpstr>
      <vt:lpstr>Anna Brigadere</vt:lpstr>
      <vt:lpstr>Jauku nākošo gadu!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prezentācija</dc:title>
  <dc:creator>Skolnieks</dc:creator>
  <cp:lastModifiedBy>Dators</cp:lastModifiedBy>
  <cp:revision>12</cp:revision>
  <dcterms:created xsi:type="dcterms:W3CDTF">2015-12-08T08:42:08Z</dcterms:created>
  <dcterms:modified xsi:type="dcterms:W3CDTF">2015-12-15T08:51:17Z</dcterms:modified>
</cp:coreProperties>
</file>