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FF2D3-CE7E-4D99-B0A8-961C6AFE9C09}" type="datetimeFigureOut">
              <a:rPr lang="lv-LV" smtClean="0"/>
              <a:pPr/>
              <a:t>2016.04.25.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46D8E-6564-4666-B891-22D53890AA34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2516721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FF2D3-CE7E-4D99-B0A8-961C6AFE9C09}" type="datetimeFigureOut">
              <a:rPr lang="lv-LV" smtClean="0"/>
              <a:pPr/>
              <a:t>2016.04.25.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46D8E-6564-4666-B891-22D53890AA34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3397871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FF2D3-CE7E-4D99-B0A8-961C6AFE9C09}" type="datetimeFigureOut">
              <a:rPr lang="lv-LV" smtClean="0"/>
              <a:pPr/>
              <a:t>2016.04.25.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46D8E-6564-4666-B891-22D53890AA34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1533862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FF2D3-CE7E-4D99-B0A8-961C6AFE9C09}" type="datetimeFigureOut">
              <a:rPr lang="lv-LV" smtClean="0"/>
              <a:pPr/>
              <a:t>2016.04.25.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46D8E-6564-4666-B891-22D53890AA34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803897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5" name="Teksta vietturi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6" name="Satura vietturi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7" name="Datuma vietturi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FF2D3-CE7E-4D99-B0A8-961C6AFE9C09}" type="datetimeFigureOut">
              <a:rPr lang="lv-LV" smtClean="0"/>
              <a:pPr/>
              <a:t>2016.04.25.</a:t>
            </a:fld>
            <a:endParaRPr lang="lv-LV"/>
          </a:p>
        </p:txBody>
      </p:sp>
      <p:sp>
        <p:nvSpPr>
          <p:cNvPr id="8" name="Kājenes vietturi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46D8E-6564-4666-B891-22D53890AA34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340145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FF2D3-CE7E-4D99-B0A8-961C6AFE9C09}" type="datetimeFigureOut">
              <a:rPr lang="lv-LV" smtClean="0"/>
              <a:pPr/>
              <a:t>2016.04.25.</a:t>
            </a:fld>
            <a:endParaRPr lang="lv-LV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46D8E-6564-4666-B891-22D53890AA34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4240005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FF2D3-CE7E-4D99-B0A8-961C6AFE9C09}" type="datetimeFigureOut">
              <a:rPr lang="lv-LV" smtClean="0"/>
              <a:pPr/>
              <a:t>2016.04.25.</a:t>
            </a:fld>
            <a:endParaRPr lang="lv-LV"/>
          </a:p>
        </p:txBody>
      </p:sp>
      <p:sp>
        <p:nvSpPr>
          <p:cNvPr id="3" name="Kājenes vietturi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46D8E-6564-4666-B891-22D53890AA34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3902604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FF2D3-CE7E-4D99-B0A8-961C6AFE9C09}" type="datetimeFigureOut">
              <a:rPr lang="lv-LV" smtClean="0"/>
              <a:pPr/>
              <a:t>2016.04.25.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46D8E-6564-4666-B891-22D53890AA34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543100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Attēla vietturi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FF2D3-CE7E-4D99-B0A8-961C6AFE9C09}" type="datetimeFigureOut">
              <a:rPr lang="lv-LV" smtClean="0"/>
              <a:pPr/>
              <a:t>2016.04.25.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46D8E-6564-4666-B891-22D53890AA34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1600823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FF2D3-CE7E-4D99-B0A8-961C6AFE9C09}" type="datetimeFigureOut">
              <a:rPr lang="lv-LV" smtClean="0"/>
              <a:pPr/>
              <a:t>2016.04.25.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46D8E-6564-4666-B891-22D53890AA34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1643463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FF2D3-CE7E-4D99-B0A8-961C6AFE9C09}" type="datetimeFigureOut">
              <a:rPr lang="lv-LV" smtClean="0"/>
              <a:pPr/>
              <a:t>2016.04.25.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46D8E-6564-4666-B891-22D53890AA34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4001168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FF2D3-CE7E-4D99-B0A8-961C6AFE9C09}" type="datetimeFigureOut">
              <a:rPr lang="lv-LV" smtClean="0"/>
              <a:pPr/>
              <a:t>2016.04.25.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46D8E-6564-4666-B891-22D53890AA34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3535104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323528" y="1141124"/>
            <a:ext cx="6480720" cy="3888432"/>
          </a:xfrm>
        </p:spPr>
        <p:txBody>
          <a:bodyPr>
            <a:noAutofit/>
          </a:bodyPr>
          <a:lstStyle/>
          <a:p>
            <a:pPr algn="l"/>
            <a:r>
              <a:rPr lang="lv-LV" sz="6000" dirty="0" smtClean="0">
                <a:latin typeface="Monotype Corsiva" pitchFamily="66" charset="0"/>
              </a:rPr>
              <a:t>Pēra Ginta fantāzijas līkloči – sapņi un realitāte</a:t>
            </a:r>
            <a:endParaRPr lang="lv-LV" sz="6000" dirty="0">
              <a:latin typeface="Monotype Corsiva" pitchFamily="66" charset="0"/>
            </a:endParaRPr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2627784" y="5947048"/>
            <a:ext cx="6400800" cy="910952"/>
          </a:xfrm>
        </p:spPr>
        <p:txBody>
          <a:bodyPr/>
          <a:lstStyle/>
          <a:p>
            <a:pPr algn="r"/>
            <a:r>
              <a:rPr lang="lv-LV" dirty="0" err="1" smtClean="0"/>
              <a:t>Annija,Megija</a:t>
            </a:r>
            <a:endParaRPr lang="lv-LV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26838" y="1124744"/>
            <a:ext cx="214312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54041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116632"/>
            <a:ext cx="83529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3600" dirty="0" smtClean="0">
                <a:latin typeface="Monotype Corsiva" pitchFamily="66" charset="0"/>
              </a:rPr>
              <a:t>Pulka priekšā Pērs Gints jāj visvarenais.</a:t>
            </a:r>
          </a:p>
          <a:p>
            <a:r>
              <a:rPr lang="lv-LV" sz="3600" dirty="0" smtClean="0">
                <a:latin typeface="Monotype Corsiva" pitchFamily="66" charset="0"/>
              </a:rPr>
              <a:t>Zirgs sudrabā greznots, zelta pakavi tam;</a:t>
            </a:r>
          </a:p>
          <a:p>
            <a:r>
              <a:rPr lang="lv-LV" sz="3600" dirty="0" smtClean="0">
                <a:latin typeface="Monotype Corsiva" pitchFamily="66" charset="0"/>
              </a:rPr>
              <a:t>Bruņu cimdi un pieši skan jājējam;</a:t>
            </a:r>
          </a:p>
          <a:p>
            <a:r>
              <a:rPr lang="lv-LV" sz="3600" dirty="0" smtClean="0">
                <a:latin typeface="Monotype Corsiva" pitchFamily="66" charset="0"/>
              </a:rPr>
              <a:t>Un saulē tā nemirdz neviens.</a:t>
            </a:r>
            <a:endParaRPr lang="lv-LV" sz="3600" dirty="0">
              <a:latin typeface="Monotype Corsiva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695575"/>
            <a:ext cx="5715000" cy="416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37332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29029" y="1094146"/>
            <a:ext cx="3813546" cy="5763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2882"/>
            <a:ext cx="770485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3200" dirty="0" smtClean="0">
                <a:latin typeface="Monotype Corsiva" pitchFamily="66" charset="0"/>
              </a:rPr>
              <a:t>Tad par trolli es pārvērtīšos!</a:t>
            </a:r>
          </a:p>
          <a:p>
            <a:r>
              <a:rPr lang="lv-LV" sz="3200" dirty="0" smtClean="0">
                <a:latin typeface="Monotype Corsiva" pitchFamily="66" charset="0"/>
              </a:rPr>
              <a:t>Pie tavas gultas es nākšu, kad būs divpadsmit:</a:t>
            </a:r>
          </a:p>
          <a:p>
            <a:r>
              <a:rPr lang="lv-LV" sz="3200" dirty="0" smtClean="0">
                <a:latin typeface="Monotype Corsiva" pitchFamily="66" charset="0"/>
              </a:rPr>
              <a:t>Es skrāpēšu, šņākšu un tev apkārt tīšos,</a:t>
            </a:r>
          </a:p>
          <a:p>
            <a:r>
              <a:rPr lang="lv-LV" sz="3200" dirty="0" smtClean="0">
                <a:latin typeface="Monotype Corsiva" pitchFamily="66" charset="0"/>
              </a:rPr>
              <a:t>Tev liksies, kāds kaķis grib sabaidīt,</a:t>
            </a:r>
          </a:p>
          <a:p>
            <a:r>
              <a:rPr lang="lv-LV" sz="3200" dirty="0" smtClean="0">
                <a:latin typeface="Monotype Corsiva" pitchFamily="66" charset="0"/>
              </a:rPr>
              <a:t>Bet – tas būšu es; tavas asinis izsūkšu</a:t>
            </a:r>
          </a:p>
          <a:p>
            <a:r>
              <a:rPr lang="lv-LV" sz="3200" dirty="0" smtClean="0">
                <a:latin typeface="Monotype Corsiva" pitchFamily="66" charset="0"/>
              </a:rPr>
              <a:t>Un tavu mazo māsiņu aprīšu.</a:t>
            </a:r>
          </a:p>
          <a:p>
            <a:r>
              <a:rPr lang="lv-LV" sz="3200" dirty="0" smtClean="0">
                <a:latin typeface="Monotype Corsiva" pitchFamily="66" charset="0"/>
              </a:rPr>
              <a:t>Jā, naktīs es esmu vilkatis,</a:t>
            </a:r>
          </a:p>
          <a:p>
            <a:r>
              <a:rPr lang="lv-LV" sz="3200" dirty="0" smtClean="0">
                <a:latin typeface="Monotype Corsiva" pitchFamily="66" charset="0"/>
              </a:rPr>
              <a:t>Kas lok un sūc, kur klāt tikai pieticis…</a:t>
            </a:r>
            <a:endParaRPr lang="lv-LV" sz="32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0447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968" y="188640"/>
            <a:ext cx="89289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3600" dirty="0" smtClean="0">
                <a:latin typeface="Monotype Corsiva" pitchFamily="66" charset="0"/>
              </a:rPr>
              <a:t>Tik tiešām, ka par Pēru mani sauc;</a:t>
            </a:r>
          </a:p>
          <a:p>
            <a:r>
              <a:rPr lang="lv-LV" sz="3600" dirty="0" smtClean="0">
                <a:latin typeface="Monotype Corsiva" pitchFamily="66" charset="0"/>
              </a:rPr>
              <a:t>Tu gribi mani? Es smalks esmu, viss tev būs ļauts;</a:t>
            </a:r>
          </a:p>
          <a:p>
            <a:r>
              <a:rPr lang="lv-LV" sz="3600" dirty="0" smtClean="0">
                <a:latin typeface="Monotype Corsiva" pitchFamily="66" charset="0"/>
              </a:rPr>
              <a:t>Ne adīt, ne vērpt nebūs tev vajadzība.</a:t>
            </a:r>
          </a:p>
          <a:p>
            <a:r>
              <a:rPr lang="lv-LV" sz="3600" dirty="0" smtClean="0">
                <a:latin typeface="Monotype Corsiva" pitchFamily="66" charset="0"/>
              </a:rPr>
              <a:t>Un, kamēr vai plīsti, tu varēsi ēst,</a:t>
            </a:r>
          </a:p>
          <a:p>
            <a:r>
              <a:rPr lang="lv-LV" sz="3600" dirty="0" smtClean="0">
                <a:latin typeface="Monotype Corsiva" pitchFamily="66" charset="0"/>
              </a:rPr>
              <a:t>Un es negribu tevi aiz matiem plēst.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81242" y="3445299"/>
            <a:ext cx="6300192" cy="3383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22394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159" y="35912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3200" dirty="0" smtClean="0">
                <a:latin typeface="Monotype Corsiva" pitchFamily="66" charset="0"/>
              </a:rPr>
              <a:t>Vai karaļdēls tādas lietas var darīt?</a:t>
            </a:r>
            <a:endParaRPr lang="lv-LV" sz="3200" dirty="0">
              <a:latin typeface="Monotype Corsiva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66949" y="975933"/>
            <a:ext cx="43975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3200" dirty="0" smtClean="0">
                <a:latin typeface="Monotype Corsiva" pitchFamily="66" charset="0"/>
              </a:rPr>
              <a:t>Mana māte – karaliene </a:t>
            </a:r>
            <a:r>
              <a:rPr lang="lv-LV" sz="3200" dirty="0" err="1" smtClean="0">
                <a:latin typeface="Monotype Corsiva" pitchFamily="66" charset="0"/>
              </a:rPr>
              <a:t>Oze</a:t>
            </a:r>
            <a:r>
              <a:rPr lang="lv-LV" sz="3200" dirty="0" smtClean="0">
                <a:latin typeface="Monotype Corsiva" pitchFamily="66" charset="0"/>
              </a:rPr>
              <a:t>.</a:t>
            </a:r>
            <a:endParaRPr lang="lv-LV" sz="3200" dirty="0">
              <a:latin typeface="Monotype Corsiva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726" y="2642625"/>
            <a:ext cx="5645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3200" dirty="0" smtClean="0">
                <a:latin typeface="Monotype Corsiva" pitchFamily="66" charset="0"/>
              </a:rPr>
              <a:t>Mana māte pār upes krācēm var jāt.</a:t>
            </a:r>
            <a:endParaRPr lang="lv-LV" sz="3200" dirty="0"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8041" y="4581127"/>
            <a:ext cx="537077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3200" dirty="0" smtClean="0">
                <a:latin typeface="Monotype Corsiva" pitchFamily="66" charset="0"/>
              </a:rPr>
              <a:t>Jā, taisni tāpat tas ir pie mums.</a:t>
            </a:r>
          </a:p>
          <a:p>
            <a:r>
              <a:rPr lang="lv-LV" sz="3200" dirty="0" smtClean="0">
                <a:latin typeface="Monotype Corsiva" pitchFamily="66" charset="0"/>
              </a:rPr>
              <a:t>Viss zelts tev liksies kā rūsējums,</a:t>
            </a:r>
          </a:p>
          <a:p>
            <a:r>
              <a:rPr lang="lv-LV" sz="3200" dirty="0" smtClean="0">
                <a:latin typeface="Monotype Corsiva" pitchFamily="66" charset="0"/>
              </a:rPr>
              <a:t>Un mirdzoša rūts katra izliekas</a:t>
            </a:r>
          </a:p>
          <a:p>
            <a:r>
              <a:rPr lang="lv-LV" sz="3200" dirty="0" smtClean="0">
                <a:latin typeface="Monotype Corsiva" pitchFamily="66" charset="0"/>
              </a:rPr>
              <a:t>Kā vecas skrandas un lupatas. </a:t>
            </a:r>
            <a:endParaRPr lang="lv-LV" sz="3200" dirty="0">
              <a:latin typeface="Monotype Corsiva" pitchFamily="66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782243"/>
            <a:ext cx="1566043" cy="2798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38411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260648"/>
            <a:ext cx="626469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3200" dirty="0" smtClean="0">
                <a:latin typeface="Monotype Corsiva" pitchFamily="66" charset="0"/>
              </a:rPr>
              <a:t>Ej pats tad un baļķus uz muguras nesi.</a:t>
            </a:r>
          </a:p>
          <a:p>
            <a:r>
              <a:rPr lang="lv-LV" sz="3200" dirty="0" smtClean="0">
                <a:latin typeface="Monotype Corsiva" pitchFamily="66" charset="0"/>
              </a:rPr>
              <a:t>…</a:t>
            </a:r>
          </a:p>
          <a:p>
            <a:r>
              <a:rPr lang="lv-LV" sz="3200" dirty="0" smtClean="0">
                <a:latin typeface="Monotype Corsiva" pitchFamily="66" charset="0"/>
              </a:rPr>
              <a:t>Bet celts tiks skaisti. Būs tornis smails,</a:t>
            </a:r>
          </a:p>
          <a:p>
            <a:r>
              <a:rPr lang="lv-LV" sz="3200" dirty="0" smtClean="0">
                <a:latin typeface="Monotype Corsiva" pitchFamily="66" charset="0"/>
              </a:rPr>
              <a:t>Augšā gailis un karogs </a:t>
            </a:r>
            <a:r>
              <a:rPr lang="lv-LV" sz="3200" dirty="0" err="1" smtClean="0">
                <a:latin typeface="Monotype Corsiva" pitchFamily="66" charset="0"/>
              </a:rPr>
              <a:t>dails</a:t>
            </a:r>
            <a:r>
              <a:rPr lang="lv-LV" sz="3200" dirty="0" smtClean="0">
                <a:latin typeface="Monotype Corsiva" pitchFamily="66" charset="0"/>
              </a:rPr>
              <a:t>.</a:t>
            </a:r>
          </a:p>
          <a:p>
            <a:r>
              <a:rPr lang="lv-LV" sz="3200" dirty="0" smtClean="0">
                <a:latin typeface="Monotype Corsiva" pitchFamily="66" charset="0"/>
              </a:rPr>
              <a:t>No priedes koka pašā augšgalā.</a:t>
            </a:r>
          </a:p>
          <a:p>
            <a:r>
              <a:rPr lang="lv-LV" sz="3200" dirty="0" err="1" smtClean="0">
                <a:latin typeface="Monotype Corsiva" pitchFamily="66" charset="0"/>
              </a:rPr>
              <a:t>Pussieva</a:t>
            </a:r>
            <a:r>
              <a:rPr lang="lv-LV" sz="3200" dirty="0" smtClean="0">
                <a:latin typeface="Monotype Corsiva" pitchFamily="66" charset="0"/>
              </a:rPr>
              <a:t>, </a:t>
            </a:r>
            <a:r>
              <a:rPr lang="lv-LV" sz="3200" dirty="0" err="1" smtClean="0">
                <a:latin typeface="Monotype Corsiva" pitchFamily="66" charset="0"/>
              </a:rPr>
              <a:t>puszivs</a:t>
            </a:r>
            <a:r>
              <a:rPr lang="lv-LV" sz="3200" dirty="0" smtClean="0">
                <a:latin typeface="Monotype Corsiva" pitchFamily="66" charset="0"/>
              </a:rPr>
              <a:t> būs izgriezta.</a:t>
            </a:r>
          </a:p>
          <a:p>
            <a:r>
              <a:rPr lang="lv-LV" sz="3200" dirty="0" smtClean="0">
                <a:latin typeface="Monotype Corsiva" pitchFamily="66" charset="0"/>
              </a:rPr>
              <a:t>Eņģes un kloķi būs no misiņa,</a:t>
            </a:r>
          </a:p>
          <a:p>
            <a:r>
              <a:rPr lang="lv-LV" sz="3200" dirty="0" smtClean="0">
                <a:latin typeface="Monotype Corsiva" pitchFamily="66" charset="0"/>
              </a:rPr>
              <a:t>Un stikli logos mirdzēs mirdzumā,</a:t>
            </a:r>
          </a:p>
          <a:p>
            <a:r>
              <a:rPr lang="lv-LV" sz="3200" dirty="0" smtClean="0">
                <a:latin typeface="Monotype Corsiva" pitchFamily="66" charset="0"/>
              </a:rPr>
              <a:t>Un brīnīsies katrs, to redzējis.</a:t>
            </a:r>
          </a:p>
          <a:p>
            <a:r>
              <a:rPr lang="lv-LV" sz="3200" dirty="0" smtClean="0">
                <a:latin typeface="Monotype Corsiva" pitchFamily="66" charset="0"/>
              </a:rPr>
              <a:t>…</a:t>
            </a:r>
          </a:p>
          <a:p>
            <a:r>
              <a:rPr lang="lv-LV" sz="3200" dirty="0" smtClean="0">
                <a:latin typeface="Monotype Corsiva" pitchFamily="66" charset="0"/>
              </a:rPr>
              <a:t>Viltīgi māņi! Jau atkal tas pats!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66573" y="2922601"/>
            <a:ext cx="3077427" cy="3925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32915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260647"/>
            <a:ext cx="7056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3600" dirty="0" smtClean="0">
                <a:latin typeface="Monotype Corsiva" pitchFamily="66" charset="0"/>
              </a:rPr>
              <a:t>Mana karaļmeita! Nu zinu to gūtu!</a:t>
            </a:r>
          </a:p>
          <a:p>
            <a:pPr algn="ctr"/>
            <a:r>
              <a:rPr lang="lv-LV" sz="3600" dirty="0" smtClean="0">
                <a:latin typeface="Monotype Corsiva" pitchFamily="66" charset="0"/>
              </a:rPr>
              <a:t>Nu vajag, lai karaļa pils te būtu! </a:t>
            </a:r>
            <a:endParaRPr lang="lv-LV" sz="3600" dirty="0">
              <a:latin typeface="Monotype Corsiva" pitchFamily="66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348880"/>
            <a:ext cx="7067579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79821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04664"/>
            <a:ext cx="5400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3200" dirty="0" smtClean="0">
                <a:latin typeface="Monotype Corsiva" pitchFamily="66" charset="0"/>
              </a:rPr>
              <a:t>Nu aši, </a:t>
            </a:r>
            <a:r>
              <a:rPr lang="lv-LV" sz="3200" dirty="0" err="1" smtClean="0">
                <a:latin typeface="Monotype Corsiva" pitchFamily="66" charset="0"/>
              </a:rPr>
              <a:t>Grane</a:t>
            </a:r>
            <a:r>
              <a:rPr lang="lv-LV" sz="3200" dirty="0" smtClean="0">
                <a:latin typeface="Monotype Corsiva" pitchFamily="66" charset="0"/>
              </a:rPr>
              <a:t>, nu aši!</a:t>
            </a:r>
          </a:p>
          <a:p>
            <a:r>
              <a:rPr lang="lv-LV" sz="3200" dirty="0" smtClean="0">
                <a:latin typeface="Monotype Corsiva" pitchFamily="66" charset="0"/>
              </a:rPr>
              <a:t>Drīz mirdzoša pils būs klāt.</a:t>
            </a:r>
          </a:p>
          <a:p>
            <a:r>
              <a:rPr lang="lv-LV" sz="3200" dirty="0" smtClean="0">
                <a:latin typeface="Monotype Corsiva" pitchFamily="66" charset="0"/>
              </a:rPr>
              <a:t>Ver vārtus, mūs saņemot, plaši,</a:t>
            </a:r>
          </a:p>
          <a:p>
            <a:r>
              <a:rPr lang="lv-LV" sz="3200" dirty="0" smtClean="0">
                <a:latin typeface="Monotype Corsiva" pitchFamily="66" charset="0"/>
              </a:rPr>
              <a:t>Nu klāt mēs esam jau, māt!</a:t>
            </a:r>
          </a:p>
          <a:p>
            <a:r>
              <a:rPr lang="lv-LV" sz="3200" dirty="0" smtClean="0">
                <a:latin typeface="Monotype Corsiva" pitchFamily="66" charset="0"/>
              </a:rPr>
              <a:t>Ko, svētais Pēter, tu saki?</a:t>
            </a:r>
          </a:p>
          <a:p>
            <a:r>
              <a:rPr lang="lv-LV" sz="3200" dirty="0" smtClean="0">
                <a:latin typeface="Monotype Corsiva" pitchFamily="66" charset="0"/>
              </a:rPr>
              <a:t>Vai nelaid tu māti tur?</a:t>
            </a:r>
          </a:p>
          <a:p>
            <a:r>
              <a:rPr lang="lv-LV" sz="3200" dirty="0" smtClean="0">
                <a:latin typeface="Monotype Corsiva" pitchFamily="66" charset="0"/>
              </a:rPr>
              <a:t>Jel uzvedies prātīgāki,</a:t>
            </a:r>
          </a:p>
          <a:p>
            <a:r>
              <a:rPr lang="lv-LV" sz="3200" dirty="0" smtClean="0">
                <a:latin typeface="Monotype Corsiva" pitchFamily="66" charset="0"/>
              </a:rPr>
              <a:t>Tai āda ir krietna visur.</a:t>
            </a:r>
          </a:p>
          <a:p>
            <a:r>
              <a:rPr lang="lv-LV" sz="3200" dirty="0" smtClean="0">
                <a:latin typeface="Monotype Corsiva" pitchFamily="66" charset="0"/>
              </a:rPr>
              <a:t>…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387005"/>
            <a:ext cx="5076056" cy="345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87779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08520" y="523274"/>
            <a:ext cx="66247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3200" dirty="0" smtClean="0">
                <a:latin typeface="Monotype Corsiva" pitchFamily="66" charset="0"/>
              </a:rPr>
              <a:t>Jau pat no manām bērna dienām,</a:t>
            </a:r>
          </a:p>
          <a:p>
            <a:r>
              <a:rPr lang="lv-LV" sz="3200" dirty="0" smtClean="0">
                <a:latin typeface="Monotype Corsiva" pitchFamily="66" charset="0"/>
              </a:rPr>
              <a:t>Ja tad kā varonis it glauns</a:t>
            </a:r>
          </a:p>
          <a:p>
            <a:r>
              <a:rPr lang="lv-LV" sz="3200" dirty="0" smtClean="0">
                <a:latin typeface="Monotype Corsiva" pitchFamily="66" charset="0"/>
              </a:rPr>
              <a:t>Es </a:t>
            </a:r>
            <a:r>
              <a:rPr lang="lv-LV" sz="3200" dirty="0" err="1" smtClean="0">
                <a:latin typeface="Monotype Corsiva" pitchFamily="66" charset="0"/>
              </a:rPr>
              <a:t>šķitos</a:t>
            </a:r>
            <a:r>
              <a:rPr lang="lv-LV" sz="3200" dirty="0" smtClean="0">
                <a:latin typeface="Monotype Corsiva" pitchFamily="66" charset="0"/>
              </a:rPr>
              <a:t> pāri jūrām skrienam – </a:t>
            </a:r>
          </a:p>
          <a:p>
            <a:r>
              <a:rPr lang="lv-LV" sz="3200" dirty="0" smtClean="0">
                <a:latin typeface="Monotype Corsiva" pitchFamily="66" charset="0"/>
              </a:rPr>
              <a:t>Bet bruku zemē </a:t>
            </a:r>
            <a:r>
              <a:rPr lang="lv-LV" sz="3200" dirty="0" err="1" smtClean="0">
                <a:latin typeface="Monotype Corsiva" pitchFamily="66" charset="0"/>
              </a:rPr>
              <a:t>četrrāpu</a:t>
            </a:r>
            <a:r>
              <a:rPr lang="lv-LV" sz="3200" dirty="0" smtClean="0">
                <a:latin typeface="Monotype Corsiva" pitchFamily="66" charset="0"/>
              </a:rPr>
              <a:t>.</a:t>
            </a:r>
          </a:p>
          <a:p>
            <a:r>
              <a:rPr lang="lv-LV" sz="3200" dirty="0" err="1" smtClean="0">
                <a:latin typeface="Monotype Corsiva" pitchFamily="66" charset="0"/>
              </a:rPr>
              <a:t>Tak</a:t>
            </a:r>
            <a:r>
              <a:rPr lang="lv-LV" sz="3200" dirty="0" smtClean="0">
                <a:latin typeface="Monotype Corsiva" pitchFamily="66" charset="0"/>
              </a:rPr>
              <a:t> nodoms palika tas pats.</a:t>
            </a:r>
          </a:p>
          <a:p>
            <a:r>
              <a:rPr lang="lv-LV" sz="3200" dirty="0" smtClean="0">
                <a:latin typeface="Monotype Corsiva" pitchFamily="66" charset="0"/>
              </a:rPr>
              <a:t>Ja visu zemi iegūt spētu</a:t>
            </a:r>
          </a:p>
          <a:p>
            <a:r>
              <a:rPr lang="lv-LV" sz="3200" dirty="0" smtClean="0">
                <a:latin typeface="Monotype Corsiva" pitchFamily="66" charset="0"/>
              </a:rPr>
              <a:t>Tu, bet pats sevi pazaudētu,</a:t>
            </a:r>
          </a:p>
          <a:p>
            <a:r>
              <a:rPr lang="lv-LV" sz="3200" dirty="0" smtClean="0">
                <a:latin typeface="Monotype Corsiva" pitchFamily="66" charset="0"/>
              </a:rPr>
              <a:t>Tad gūtu tikai tukšumu…</a:t>
            </a:r>
          </a:p>
          <a:p>
            <a:r>
              <a:rPr lang="lv-LV" sz="3200" dirty="0" smtClean="0">
                <a:latin typeface="Monotype Corsiva" pitchFamily="66" charset="0"/>
              </a:rPr>
              <a:t>Daudz šiem vārdiem taisnības.</a:t>
            </a:r>
            <a:endParaRPr lang="lv-LV" sz="3200" dirty="0">
              <a:latin typeface="Monotype Corsiva" pitchFamily="66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1" y="2708920"/>
            <a:ext cx="4283967" cy="3581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9329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3621970"/>
            <a:ext cx="64807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3200" dirty="0" smtClean="0">
                <a:latin typeface="Monotype Corsiva" pitchFamily="66" charset="0"/>
              </a:rPr>
              <a:t>Šis Ginta pats – tas visu spriež,</a:t>
            </a:r>
          </a:p>
          <a:p>
            <a:r>
              <a:rPr lang="lv-LV" sz="3200" dirty="0" smtClean="0">
                <a:latin typeface="Monotype Corsiva" pitchFamily="66" charset="0"/>
              </a:rPr>
              <a:t>Tas kāro, vēlējas un cieš.</a:t>
            </a:r>
          </a:p>
          <a:p>
            <a:r>
              <a:rPr lang="lv-LV" sz="3200" dirty="0" smtClean="0">
                <a:latin typeface="Monotype Corsiva" pitchFamily="66" charset="0"/>
              </a:rPr>
              <a:t>Šis Ginta pats – tā ir tā jūra,</a:t>
            </a:r>
          </a:p>
          <a:p>
            <a:r>
              <a:rPr lang="lv-LV" sz="3200" dirty="0" smtClean="0">
                <a:latin typeface="Monotype Corsiva" pitchFamily="66" charset="0"/>
              </a:rPr>
              <a:t>Kur plīvo fantāzijas bura,</a:t>
            </a:r>
          </a:p>
          <a:p>
            <a:r>
              <a:rPr lang="lv-LV" sz="3200" dirty="0" smtClean="0">
                <a:latin typeface="Monotype Corsiva" pitchFamily="66" charset="0"/>
              </a:rPr>
              <a:t>Ar vienu vārdu – viss, kas ceļ</a:t>
            </a:r>
          </a:p>
          <a:p>
            <a:r>
              <a:rPr lang="lv-LV" sz="3200" dirty="0" smtClean="0">
                <a:latin typeface="Monotype Corsiva" pitchFamily="66" charset="0"/>
              </a:rPr>
              <a:t>Man krūtis, lielas domas zveļ.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2356" y="116632"/>
            <a:ext cx="5772150" cy="357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53595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340767"/>
            <a:ext cx="60486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3600" dirty="0" smtClean="0">
                <a:latin typeface="Monotype Corsiva" pitchFamily="66" charset="0"/>
              </a:rPr>
              <a:t>Pērs Gints es neesmu tik šauri,</a:t>
            </a:r>
          </a:p>
          <a:p>
            <a:r>
              <a:rPr lang="lv-LV" sz="3600" dirty="0" smtClean="0">
                <a:latin typeface="Monotype Corsiva" pitchFamily="66" charset="0"/>
              </a:rPr>
              <a:t>Bet varens sers Pērs Gints </a:t>
            </a:r>
            <a:r>
              <a:rPr lang="lv-LV" sz="3600" dirty="0" err="1" smtClean="0">
                <a:latin typeface="Monotype Corsiva" pitchFamily="66" charset="0"/>
              </a:rPr>
              <a:t>viscauri</a:t>
            </a:r>
            <a:r>
              <a:rPr lang="lv-LV" sz="3600" dirty="0" smtClean="0">
                <a:latin typeface="Monotype Corsiva" pitchFamily="66" charset="0"/>
              </a:rPr>
              <a:t>!</a:t>
            </a:r>
            <a:endParaRPr lang="lv-LV" sz="3600" dirty="0">
              <a:latin typeface="Monotype Corsiva" pitchFamily="66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775380"/>
            <a:ext cx="3065115" cy="409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1756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65198" y="1844824"/>
            <a:ext cx="3947289" cy="4683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1628800"/>
            <a:ext cx="55446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3600" dirty="0" smtClean="0">
                <a:latin typeface="Monotype Corsiva" pitchFamily="66" charset="0"/>
              </a:rPr>
              <a:t>Kam nav nekā, tas brīvs </a:t>
            </a:r>
            <a:r>
              <a:rPr lang="lv-LV" sz="3600" dirty="0" err="1" smtClean="0">
                <a:latin typeface="Monotype Corsiva" pitchFamily="66" charset="0"/>
              </a:rPr>
              <a:t>paties</a:t>
            </a:r>
            <a:r>
              <a:rPr lang="lv-LV" sz="3600" dirty="0" smtClean="0">
                <a:latin typeface="Monotype Corsiva" pitchFamily="66" charset="0"/>
              </a:rPr>
              <a:t>.</a:t>
            </a:r>
          </a:p>
          <a:p>
            <a:r>
              <a:rPr lang="lv-LV" sz="3600" dirty="0" smtClean="0">
                <a:latin typeface="Monotype Corsiva" pitchFamily="66" charset="0"/>
              </a:rPr>
              <a:t>Kam visa mantība un tiesa</a:t>
            </a:r>
          </a:p>
          <a:p>
            <a:r>
              <a:rPr lang="lv-LV" sz="3600" dirty="0" smtClean="0">
                <a:latin typeface="Monotype Corsiva" pitchFamily="66" charset="0"/>
              </a:rPr>
              <a:t>Ir tikai aprokamā miesa,</a:t>
            </a:r>
          </a:p>
          <a:p>
            <a:r>
              <a:rPr lang="lv-LV" sz="3600" dirty="0" smtClean="0">
                <a:latin typeface="Monotype Corsiva" pitchFamily="66" charset="0"/>
              </a:rPr>
              <a:t>Tos lielgabaliem lēmis dievs.</a:t>
            </a:r>
            <a:endParaRPr lang="lv-LV" sz="36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41298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11613"/>
            <a:ext cx="602372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3200" dirty="0" smtClean="0">
                <a:latin typeface="Monotype Corsiva" pitchFamily="66" charset="0"/>
              </a:rPr>
              <a:t>Tā laimīgi visam nu esmu pāri,</a:t>
            </a:r>
          </a:p>
          <a:p>
            <a:r>
              <a:rPr lang="lv-LV" sz="3200" dirty="0" smtClean="0">
                <a:latin typeface="Monotype Corsiva" pitchFamily="66" charset="0"/>
              </a:rPr>
              <a:t>Nu dzīves mērķi gūstu ar kāri,</a:t>
            </a:r>
          </a:p>
          <a:p>
            <a:r>
              <a:rPr lang="lv-LV" sz="3200" dirty="0" smtClean="0">
                <a:latin typeface="Monotype Corsiva" pitchFamily="66" charset="0"/>
              </a:rPr>
              <a:t>Nu stiprs lai esmu kā cieta klints;</a:t>
            </a:r>
          </a:p>
          <a:p>
            <a:r>
              <a:rPr lang="lv-LV" sz="3200" dirty="0" smtClean="0">
                <a:latin typeface="Monotype Corsiva" pitchFamily="66" charset="0"/>
              </a:rPr>
              <a:t>Nu laiks, lai lepnu apziņu nesu</a:t>
            </a:r>
          </a:p>
          <a:p>
            <a:r>
              <a:rPr lang="lv-LV" sz="3200" dirty="0" smtClean="0">
                <a:latin typeface="Monotype Corsiva" pitchFamily="66" charset="0"/>
              </a:rPr>
              <a:t>Un jūtos kā vīrs, pats savs Pērs Gints,</a:t>
            </a:r>
          </a:p>
          <a:p>
            <a:r>
              <a:rPr lang="lv-LV" sz="3200" dirty="0" smtClean="0">
                <a:latin typeface="Monotype Corsiva" pitchFamily="66" charset="0"/>
              </a:rPr>
              <a:t>Pats cilvēka mūža ķeizars </a:t>
            </a:r>
            <a:r>
              <a:rPr lang="lv-LV" sz="3200" dirty="0" err="1" smtClean="0">
                <a:latin typeface="Monotype Corsiva" pitchFamily="66" charset="0"/>
              </a:rPr>
              <a:t>esu</a:t>
            </a:r>
            <a:r>
              <a:rPr lang="lv-LV" sz="3200" dirty="0" smtClean="0">
                <a:latin typeface="Monotype Corsiva" pitchFamily="66" charset="0"/>
              </a:rPr>
              <a:t> –</a:t>
            </a:r>
          </a:p>
          <a:p>
            <a:r>
              <a:rPr lang="lv-LV" sz="3200" dirty="0" smtClean="0">
                <a:latin typeface="Monotype Corsiva" pitchFamily="66" charset="0"/>
              </a:rPr>
              <a:t>Visu bijušo augšā kā mantu lai ceļu,</a:t>
            </a:r>
          </a:p>
          <a:p>
            <a:r>
              <a:rPr lang="lv-LV" sz="3200" dirty="0" smtClean="0">
                <a:latin typeface="Monotype Corsiva" pitchFamily="66" charset="0"/>
              </a:rPr>
              <a:t>Nekad vairs lai neeju </a:t>
            </a:r>
            <a:r>
              <a:rPr lang="lv-LV" sz="3200" dirty="0" err="1" smtClean="0">
                <a:latin typeface="Monotype Corsiva" pitchFamily="66" charset="0"/>
              </a:rPr>
              <a:t>visdienas</a:t>
            </a:r>
            <a:r>
              <a:rPr lang="lv-LV" sz="3200" dirty="0" smtClean="0">
                <a:latin typeface="Monotype Corsiva" pitchFamily="66" charset="0"/>
              </a:rPr>
              <a:t> ceļu.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621"/>
            <a:ext cx="4499992" cy="3136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091349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251520" y="908720"/>
            <a:ext cx="6656784" cy="1470025"/>
          </a:xfrm>
        </p:spPr>
        <p:txBody>
          <a:bodyPr>
            <a:normAutofit/>
          </a:bodyPr>
          <a:lstStyle/>
          <a:p>
            <a:r>
              <a:rPr lang="lv-LV" sz="4800" dirty="0" smtClean="0">
                <a:latin typeface="Monotype Corsiva" pitchFamily="66" charset="0"/>
              </a:rPr>
              <a:t>Paldies par uzmanību!</a:t>
            </a:r>
            <a:endParaRPr lang="lv-LV" sz="4800" dirty="0">
              <a:latin typeface="Monotype Corsiva" pitchFamily="66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636912"/>
            <a:ext cx="4104456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36601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ēma">
  <a:themeElements>
    <a:clrScheme name="Iestād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estād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estā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534</Words>
  <Application>Microsoft Office PowerPoint</Application>
  <PresentationFormat>Slaidrāde ekrānā (4:3)</PresentationFormat>
  <Paragraphs>78</Paragraphs>
  <Slides>14</Slides>
  <Notes>0</Notes>
  <HiddenSlides>0</HiddenSlides>
  <MMClips>0</MMClips>
  <ScaleCrop>false</ScaleCrop>
  <HeadingPairs>
    <vt:vector size="4" baseType="variant">
      <vt:variant>
        <vt:lpstr>Dizains</vt:lpstr>
      </vt:variant>
      <vt:variant>
        <vt:i4>1</vt:i4>
      </vt:variant>
      <vt:variant>
        <vt:lpstr>Slaidu virsraksti</vt:lpstr>
      </vt:variant>
      <vt:variant>
        <vt:i4>14</vt:i4>
      </vt:variant>
    </vt:vector>
  </HeadingPairs>
  <TitlesOfParts>
    <vt:vector size="15" baseType="lpstr">
      <vt:lpstr>Office tēma</vt:lpstr>
      <vt:lpstr>Pēra Ginta fantāzijas līkloči – sapņi un realitāte</vt:lpstr>
      <vt:lpstr>Slaids 2</vt:lpstr>
      <vt:lpstr>Slaids 3</vt:lpstr>
      <vt:lpstr>Slaids 4</vt:lpstr>
      <vt:lpstr>Slaids 5</vt:lpstr>
      <vt:lpstr>Slaids 6</vt:lpstr>
      <vt:lpstr>Slaids 7</vt:lpstr>
      <vt:lpstr>Slaids 8</vt:lpstr>
      <vt:lpstr>Slaids 9</vt:lpstr>
      <vt:lpstr>Slaids 10</vt:lpstr>
      <vt:lpstr>Slaids 11</vt:lpstr>
      <vt:lpstr>Slaids 12</vt:lpstr>
      <vt:lpstr>Slaids 13</vt:lpstr>
      <vt:lpstr>Paldies par uzmanību!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Pēra Ginta fantāzijas līkloči – sapņi un realitāte</dc:title>
  <dc:creator>Lietotajs</dc:creator>
  <cp:lastModifiedBy>Dators</cp:lastModifiedBy>
  <cp:revision>22</cp:revision>
  <dcterms:created xsi:type="dcterms:W3CDTF">2016-03-09T18:29:44Z</dcterms:created>
  <dcterms:modified xsi:type="dcterms:W3CDTF">2016-04-25T15:03:47Z</dcterms:modified>
</cp:coreProperties>
</file>